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diagrams/colors1.xml" ContentType="application/vnd.openxmlformats-officedocument.drawingml.diagramColors+xml"/>
  <Override PartName="/ppt/diagrams/data1.xml" ContentType="application/vnd.openxmlformats-officedocument.drawingml.diagramData+xml"/>
  <Override PartName="/ppt/diagrams/drawing1.xml" ContentType="application/vnd.ms-office.drawingml.diagramDrawing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2" r:id="rId3"/>
  </p:sldMasterIdLst>
  <p:notesMasterIdLst>
    <p:notesMasterId r:id="rId5"/>
  </p:notesMasterIdLst>
  <p:sldIdLst>
    <p:sldId id="256" r:id="rId4"/>
    <p:sldId id="277" r:id="rId6"/>
    <p:sldId id="258" r:id="rId7"/>
    <p:sldId id="275" r:id="rId8"/>
    <p:sldId id="276" r:id="rId9"/>
    <p:sldId id="263" r:id="rId10"/>
    <p:sldId id="264" r:id="rId11"/>
    <p:sldId id="265" r:id="rId12"/>
    <p:sldId id="269" r:id="rId13"/>
    <p:sldId id="266" r:id="rId14"/>
    <p:sldId id="278" r:id="rId15"/>
    <p:sldId id="279" r:id="rId16"/>
    <p:sldId id="262" r:id="rId17"/>
    <p:sldId id="259" r:id="rId18"/>
    <p:sldId id="260" r:id="rId19"/>
    <p:sldId id="261" r:id="rId20"/>
    <p:sldId id="281" r:id="rId21"/>
    <p:sldId id="284" r:id="rId22"/>
    <p:sldId id="285" r:id="rId23"/>
    <p:sldId id="267" r:id="rId24"/>
  </p:sldIdLst>
  <p:sldSz cx="9144000" cy="5143500"/>
  <p:notesSz cx="6858000" cy="9144000"/>
  <p:embeddedFontLst>
    <p:embeddedFont>
      <p:font typeface="Raleway" panose="020B0704020202020204"/>
      <p:bold r:id="rId28"/>
      <p:boldItalic r:id="rId29"/>
    </p:embeddedFont>
    <p:embeddedFont>
      <p:font typeface="Lato" panose="020B0704020202020204"/>
      <p:bold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19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1" Type="http://schemas.openxmlformats.org/officeDocument/2006/relationships/font" Target="fonts/font4.fntdata"/><Relationship Id="rId30" Type="http://schemas.openxmlformats.org/officeDocument/2006/relationships/font" Target="fonts/font3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2.fntdata"/><Relationship Id="rId28" Type="http://schemas.openxmlformats.org/officeDocument/2006/relationships/font" Target="fonts/font1.fntdata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FEABED-E699-4CEF-955C-A9BCA0B8F84A}" type="doc">
      <dgm:prSet loTypeId="urn:microsoft.com/office/officeart/2008/layout/LinedList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EA4DED6-916B-4D49-A8A5-A7AE83C8A829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Franklin Gothic Medium Cond"/>
            </a:rPr>
            <a:t>Read image then convert to HSV</a:t>
          </a:r>
          <a:endParaRPr lang="en-US" dirty="0"/>
        </a:p>
      </dgm:t>
    </dgm:pt>
    <dgm:pt modelId="{E0C7C7BB-D4CB-472B-A4EF-D60C342F9395}" cxnId="{CE7B18FF-F602-4316-98A9-C625CF9CF970}" type="parTrans">
      <dgm:prSet/>
      <dgm:spPr/>
      <dgm:t>
        <a:bodyPr/>
        <a:lstStyle/>
        <a:p>
          <a:endParaRPr lang="en-US"/>
        </a:p>
      </dgm:t>
    </dgm:pt>
    <dgm:pt modelId="{E82AD9B8-66BA-4995-B8A9-E16240A8D7E7}" cxnId="{CE7B18FF-F602-4316-98A9-C625CF9CF970}" type="sibTrans">
      <dgm:prSet/>
      <dgm:spPr/>
      <dgm:t>
        <a:bodyPr/>
        <a:lstStyle/>
        <a:p>
          <a:endParaRPr lang="en-US"/>
        </a:p>
      </dgm:t>
    </dgm:pt>
    <dgm:pt modelId="{27754555-68CB-4B8B-A9C8-F162524F49A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Franklin Gothic Medium Cond"/>
            </a:rPr>
            <a:t>Color detection for object / clothing item</a:t>
          </a:r>
        </a:p>
      </dgm:t>
    </dgm:pt>
    <dgm:pt modelId="{79A95181-A930-4ABF-AFA7-05FB86BBFB56}" cxnId="{B05B2770-83FD-406C-892D-C70D67AF3824}" type="parTrans">
      <dgm:prSet/>
      <dgm:spPr/>
      <dgm:t>
        <a:bodyPr/>
        <a:lstStyle/>
        <a:p>
          <a:endParaRPr lang="en-US"/>
        </a:p>
      </dgm:t>
    </dgm:pt>
    <dgm:pt modelId="{8130841C-66D1-455E-BA34-6CAFE39C45C1}" cxnId="{B05B2770-83FD-406C-892D-C70D67AF3824}" type="sibTrans">
      <dgm:prSet/>
      <dgm:spPr/>
      <dgm:t>
        <a:bodyPr/>
        <a:lstStyle/>
        <a:p>
          <a:endParaRPr lang="en-US"/>
        </a:p>
      </dgm:t>
    </dgm:pt>
    <dgm:pt modelId="{1B04175E-AEFA-445A-97FC-8CB63C22B3E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Franklin Gothic Medium Cond"/>
            </a:rPr>
            <a:t>4</a:t>
          </a:r>
        </a:p>
      </dgm:t>
    </dgm:pt>
    <dgm:pt modelId="{7A4FEF54-239F-40D5-86C2-015F7941B5D9}" cxnId="{82C74347-F154-444C-A8AF-52B406CBCAA7}" type="parTrans">
      <dgm:prSet/>
      <dgm:spPr/>
      <dgm:t>
        <a:bodyPr/>
        <a:lstStyle/>
        <a:p>
          <a:endParaRPr lang="en-US"/>
        </a:p>
      </dgm:t>
    </dgm:pt>
    <dgm:pt modelId="{E10059B4-B109-4A1A-8F6B-CBB88A12D92D}" cxnId="{82C74347-F154-444C-A8AF-52B406CBCAA7}" type="sibTrans">
      <dgm:prSet/>
      <dgm:spPr/>
      <dgm:t>
        <a:bodyPr/>
        <a:lstStyle/>
        <a:p>
          <a:endParaRPr lang="en-US"/>
        </a:p>
      </dgm:t>
    </dgm:pt>
    <dgm:pt modelId="{EC392E13-F72A-4D8D-A580-8DB7DAE9946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Franklin Gothic Medium Cond"/>
            </a:rPr>
            <a:t>Color-matching based on HUE angles and color theory</a:t>
          </a:r>
        </a:p>
      </dgm:t>
    </dgm:pt>
    <dgm:pt modelId="{F8861EDA-61A1-41A1-8E55-AF4D31900913}" cxnId="{78764863-52FF-4C37-BA4C-C2BF50E011BC}" type="parTrans">
      <dgm:prSet/>
      <dgm:spPr/>
      <dgm:t>
        <a:bodyPr/>
        <a:lstStyle/>
        <a:p>
          <a:endParaRPr lang="en-US"/>
        </a:p>
      </dgm:t>
    </dgm:pt>
    <dgm:pt modelId="{1880A09D-C996-4D42-97DE-67F0313FBC20}" cxnId="{78764863-52FF-4C37-BA4C-C2BF50E011BC}" type="sibTrans">
      <dgm:prSet/>
      <dgm:spPr/>
      <dgm:t>
        <a:bodyPr/>
        <a:lstStyle/>
        <a:p>
          <a:endParaRPr lang="en-US"/>
        </a:p>
      </dgm:t>
    </dgm:pt>
    <dgm:pt modelId="{7A4C41D1-E477-4045-A0D9-58312C6836CA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Franklin Gothic Medium Cond"/>
            </a:rPr>
            <a:t>2</a:t>
          </a:r>
        </a:p>
      </dgm:t>
    </dgm:pt>
    <dgm:pt modelId="{F50B3897-F311-4AB5-AF33-33717BB53C60}" cxnId="{AEC46A20-B8E9-465B-9328-CE7F8ED55D57}" type="parTrans">
      <dgm:prSet/>
      <dgm:spPr/>
    </dgm:pt>
    <dgm:pt modelId="{DDAD099E-3725-49D7-AD50-7CD8E54E6522}" cxnId="{AEC46A20-B8E9-465B-9328-CE7F8ED55D57}" type="sibTrans">
      <dgm:prSet/>
      <dgm:spPr/>
      <dgm:t>
        <a:bodyPr/>
        <a:lstStyle/>
        <a:p>
          <a:endParaRPr lang="en-US"/>
        </a:p>
      </dgm:t>
    </dgm:pt>
    <dgm:pt modelId="{F866B094-C74E-4061-808B-FA33F70EA3A9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Franklin Gothic Medium Cond"/>
            </a:rPr>
            <a:t>Object detection for clothing item</a:t>
          </a:r>
        </a:p>
      </dgm:t>
    </dgm:pt>
    <dgm:pt modelId="{AF2F262E-0AF6-46EA-8DBD-063A945BE80B}" cxnId="{D95BAAA5-4667-4BCA-84F8-6DEDB73402D9}" type="parTrans">
      <dgm:prSet/>
      <dgm:spPr/>
    </dgm:pt>
    <dgm:pt modelId="{308AE4D2-ABF5-4EBE-82CA-C00A9DB41273}" cxnId="{D95BAAA5-4667-4BCA-84F8-6DEDB73402D9}" type="sibTrans">
      <dgm:prSet/>
      <dgm:spPr/>
      <dgm:t>
        <a:bodyPr/>
        <a:lstStyle/>
        <a:p>
          <a:endParaRPr lang="en-US"/>
        </a:p>
      </dgm:t>
    </dgm:pt>
    <dgm:pt modelId="{4A7F4198-436E-4268-9B4C-1546833ABBCE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Franklin Gothic Medium Cond"/>
            </a:rPr>
            <a:t>3</a:t>
          </a:r>
        </a:p>
      </dgm:t>
    </dgm:pt>
    <dgm:pt modelId="{2914F823-6C5C-4BD7-9C49-846401974587}" cxnId="{0FF01781-952E-45DC-A0E0-CEEF5B7500A8}" type="parTrans">
      <dgm:prSet/>
      <dgm:spPr/>
    </dgm:pt>
    <dgm:pt modelId="{9B8A5308-2A65-4044-B488-95E129BD6C9D}" cxnId="{0FF01781-952E-45DC-A0E0-CEEF5B7500A8}" type="sibTrans">
      <dgm:prSet/>
      <dgm:spPr/>
      <dgm:t>
        <a:bodyPr/>
        <a:lstStyle/>
        <a:p>
          <a:endParaRPr lang="en-US"/>
        </a:p>
      </dgm:t>
    </dgm:pt>
    <dgm:pt modelId="{F880E99D-EA14-4030-85C7-E07C9398AF15}">
      <dgm:prSet phldr="0"/>
      <dgm:spPr/>
      <dgm:t>
        <a:bodyPr/>
        <a:lstStyle/>
        <a:p>
          <a:pPr>
            <a:lnSpc>
              <a:spcPct val="100000"/>
            </a:lnSpc>
          </a:pPr>
          <a:r>
            <a:rPr lang="en-US" dirty="0">
              <a:latin typeface="Franklin Gothic Medium Cond"/>
            </a:rPr>
            <a:t>1</a:t>
          </a:r>
        </a:p>
      </dgm:t>
    </dgm:pt>
    <dgm:pt modelId="{258551CC-46A8-4B7F-8629-4934FDD33572}" cxnId="{FF9753CA-4F1F-42B9-B031-30DD6C22102F}" type="parTrans">
      <dgm:prSet/>
      <dgm:spPr/>
    </dgm:pt>
    <dgm:pt modelId="{A78457A0-6BF9-4F88-8EC1-5CC89A0F8455}" cxnId="{FF9753CA-4F1F-42B9-B031-30DD6C22102F}" type="sibTrans">
      <dgm:prSet/>
      <dgm:spPr/>
      <dgm:t>
        <a:bodyPr/>
        <a:lstStyle/>
        <a:p>
          <a:endParaRPr lang="en-US"/>
        </a:p>
      </dgm:t>
    </dgm:pt>
    <dgm:pt modelId="{575EEE18-5926-4E3F-80AE-FBFA1860CEBE}" type="pres">
      <dgm:prSet presAssocID="{AFFEABED-E699-4CEF-955C-A9BCA0B8F84A}" presName="vert0" presStyleCnt="0">
        <dgm:presLayoutVars>
          <dgm:dir/>
          <dgm:animOne val="branch"/>
          <dgm:animLvl val="lvl"/>
        </dgm:presLayoutVars>
      </dgm:prSet>
      <dgm:spPr/>
    </dgm:pt>
    <dgm:pt modelId="{C4162534-E5A1-427C-8573-E3EE5503EAF6}" type="pres">
      <dgm:prSet presAssocID="{F880E99D-EA14-4030-85C7-E07C9398AF15}" presName="thickLine" presStyleLbl="alignNode1" presStyleIdx="0" presStyleCnt="4"/>
      <dgm:spPr/>
    </dgm:pt>
    <dgm:pt modelId="{684DF87B-AA9B-49BC-8FCC-7CD0A2B91918}" type="pres">
      <dgm:prSet presAssocID="{F880E99D-EA14-4030-85C7-E07C9398AF15}" presName="horz1" presStyleCnt="0"/>
      <dgm:spPr/>
    </dgm:pt>
    <dgm:pt modelId="{61AAEF51-A052-4AA1-9AF7-A0A7F5985156}" type="pres">
      <dgm:prSet presAssocID="{F880E99D-EA14-4030-85C7-E07C9398AF15}" presName="tx1" presStyleLbl="revTx" presStyleIdx="0" presStyleCnt="8"/>
      <dgm:spPr/>
    </dgm:pt>
    <dgm:pt modelId="{6C145D19-D54C-4A09-AA71-6A6A48B77CFE}" type="pres">
      <dgm:prSet presAssocID="{F880E99D-EA14-4030-85C7-E07C9398AF15}" presName="vert1" presStyleCnt="0"/>
      <dgm:spPr/>
    </dgm:pt>
    <dgm:pt modelId="{E1D68909-60E7-4B63-8FA3-2DEC1994B7A5}" type="pres">
      <dgm:prSet presAssocID="{4EA4DED6-916B-4D49-A8A5-A7AE83C8A829}" presName="vertSpace2a" presStyleCnt="0"/>
      <dgm:spPr/>
    </dgm:pt>
    <dgm:pt modelId="{3AD39851-AFBF-42B3-B223-95F591CCA6D2}" type="pres">
      <dgm:prSet presAssocID="{4EA4DED6-916B-4D49-A8A5-A7AE83C8A829}" presName="horz2" presStyleCnt="0"/>
      <dgm:spPr/>
    </dgm:pt>
    <dgm:pt modelId="{4011848D-18A4-4BD2-9560-AB1567AD6892}" type="pres">
      <dgm:prSet presAssocID="{4EA4DED6-916B-4D49-A8A5-A7AE83C8A829}" presName="horzSpace2" presStyleCnt="0"/>
      <dgm:spPr/>
    </dgm:pt>
    <dgm:pt modelId="{4E1864C6-4F59-4FEE-82CC-E8B9BB7F4DF3}" type="pres">
      <dgm:prSet presAssocID="{4EA4DED6-916B-4D49-A8A5-A7AE83C8A829}" presName="tx2" presStyleLbl="revTx" presStyleIdx="1" presStyleCnt="8"/>
      <dgm:spPr/>
    </dgm:pt>
    <dgm:pt modelId="{5FA5CC81-A782-41E9-9088-972ECD3E49D1}" type="pres">
      <dgm:prSet presAssocID="{4EA4DED6-916B-4D49-A8A5-A7AE83C8A829}" presName="vert2" presStyleCnt="0"/>
      <dgm:spPr/>
    </dgm:pt>
    <dgm:pt modelId="{A18D7071-BB05-4AD6-93A6-39AE8EC1006E}" type="pres">
      <dgm:prSet presAssocID="{4EA4DED6-916B-4D49-A8A5-A7AE83C8A829}" presName="thinLine2b" presStyleLbl="callout" presStyleIdx="0" presStyleCnt="4"/>
      <dgm:spPr/>
    </dgm:pt>
    <dgm:pt modelId="{9F394EB7-EF4B-4EA4-A0A4-0ADB36414A64}" type="pres">
      <dgm:prSet presAssocID="{4EA4DED6-916B-4D49-A8A5-A7AE83C8A829}" presName="vertSpace2b" presStyleCnt="0"/>
      <dgm:spPr/>
    </dgm:pt>
    <dgm:pt modelId="{78673EF2-644E-4817-B052-0EAAD25999EC}" type="pres">
      <dgm:prSet presAssocID="{7A4C41D1-E477-4045-A0D9-58312C6836CA}" presName="thickLine" presStyleLbl="alignNode1" presStyleIdx="1" presStyleCnt="4"/>
      <dgm:spPr/>
    </dgm:pt>
    <dgm:pt modelId="{EEC261A9-C015-4BBE-9181-C73B42030F57}" type="pres">
      <dgm:prSet presAssocID="{7A4C41D1-E477-4045-A0D9-58312C6836CA}" presName="horz1" presStyleCnt="0"/>
      <dgm:spPr/>
    </dgm:pt>
    <dgm:pt modelId="{3DEBF892-781F-45AA-B39E-94F3629AE2DE}" type="pres">
      <dgm:prSet presAssocID="{7A4C41D1-E477-4045-A0D9-58312C6836CA}" presName="tx1" presStyleLbl="revTx" presStyleIdx="2" presStyleCnt="8"/>
      <dgm:spPr/>
    </dgm:pt>
    <dgm:pt modelId="{D52ABB04-02B1-4D2A-A33E-EBA9737DD398}" type="pres">
      <dgm:prSet presAssocID="{7A4C41D1-E477-4045-A0D9-58312C6836CA}" presName="vert1" presStyleCnt="0"/>
      <dgm:spPr/>
    </dgm:pt>
    <dgm:pt modelId="{BB874861-9537-4ECA-B63A-6A5E4D15857B}" type="pres">
      <dgm:prSet presAssocID="{F866B094-C74E-4061-808B-FA33F70EA3A9}" presName="vertSpace2a" presStyleCnt="0"/>
      <dgm:spPr/>
    </dgm:pt>
    <dgm:pt modelId="{148AC5FC-5DB3-4B30-BAB1-8814A8D9CC07}" type="pres">
      <dgm:prSet presAssocID="{F866B094-C74E-4061-808B-FA33F70EA3A9}" presName="horz2" presStyleCnt="0"/>
      <dgm:spPr/>
    </dgm:pt>
    <dgm:pt modelId="{32D033A5-C388-4CE5-A30C-5E2788C6312E}" type="pres">
      <dgm:prSet presAssocID="{F866B094-C74E-4061-808B-FA33F70EA3A9}" presName="horzSpace2" presStyleCnt="0"/>
      <dgm:spPr/>
    </dgm:pt>
    <dgm:pt modelId="{A0D49030-B1F3-4FFA-8679-75497BC9D5A5}" type="pres">
      <dgm:prSet presAssocID="{F866B094-C74E-4061-808B-FA33F70EA3A9}" presName="tx2" presStyleLbl="revTx" presStyleIdx="3" presStyleCnt="8"/>
      <dgm:spPr/>
    </dgm:pt>
    <dgm:pt modelId="{E4EC3FDF-02C3-4213-B16B-1171F9228249}" type="pres">
      <dgm:prSet presAssocID="{F866B094-C74E-4061-808B-FA33F70EA3A9}" presName="vert2" presStyleCnt="0"/>
      <dgm:spPr/>
    </dgm:pt>
    <dgm:pt modelId="{8E8530F5-D876-4905-9CE1-86E0E1224D0E}" type="pres">
      <dgm:prSet presAssocID="{F866B094-C74E-4061-808B-FA33F70EA3A9}" presName="thinLine2b" presStyleLbl="callout" presStyleIdx="1" presStyleCnt="4"/>
      <dgm:spPr/>
    </dgm:pt>
    <dgm:pt modelId="{D33B722A-C855-43D3-995D-89331F0F3683}" type="pres">
      <dgm:prSet presAssocID="{F866B094-C74E-4061-808B-FA33F70EA3A9}" presName="vertSpace2b" presStyleCnt="0"/>
      <dgm:spPr/>
    </dgm:pt>
    <dgm:pt modelId="{A014B92F-239B-45BD-A4EE-809D896CD48A}" type="pres">
      <dgm:prSet presAssocID="{4A7F4198-436E-4268-9B4C-1546833ABBCE}" presName="thickLine" presStyleLbl="alignNode1" presStyleIdx="2" presStyleCnt="4"/>
      <dgm:spPr/>
    </dgm:pt>
    <dgm:pt modelId="{C39054B1-358E-4895-8810-804BB57B702B}" type="pres">
      <dgm:prSet presAssocID="{4A7F4198-436E-4268-9B4C-1546833ABBCE}" presName="horz1" presStyleCnt="0"/>
      <dgm:spPr/>
    </dgm:pt>
    <dgm:pt modelId="{A876EF4E-A6E5-4D9D-A040-9E42173293E7}" type="pres">
      <dgm:prSet presAssocID="{4A7F4198-436E-4268-9B4C-1546833ABBCE}" presName="tx1" presStyleLbl="revTx" presStyleIdx="4" presStyleCnt="8"/>
      <dgm:spPr/>
    </dgm:pt>
    <dgm:pt modelId="{F5D08559-DB10-4FC0-A763-58E2A2164F05}" type="pres">
      <dgm:prSet presAssocID="{4A7F4198-436E-4268-9B4C-1546833ABBCE}" presName="vert1" presStyleCnt="0"/>
      <dgm:spPr/>
    </dgm:pt>
    <dgm:pt modelId="{7E4F37B8-784A-49BB-9659-2976325FDFFF}" type="pres">
      <dgm:prSet presAssocID="{27754555-68CB-4B8B-A9C8-F162524F49A6}" presName="vertSpace2a" presStyleCnt="0"/>
      <dgm:spPr/>
    </dgm:pt>
    <dgm:pt modelId="{0CDB3207-F98D-49F3-8315-B2C614D4A68D}" type="pres">
      <dgm:prSet presAssocID="{27754555-68CB-4B8B-A9C8-F162524F49A6}" presName="horz2" presStyleCnt="0"/>
      <dgm:spPr/>
    </dgm:pt>
    <dgm:pt modelId="{AE0944A0-48A2-4F79-AD77-1704D7A5F0B6}" type="pres">
      <dgm:prSet presAssocID="{27754555-68CB-4B8B-A9C8-F162524F49A6}" presName="horzSpace2" presStyleCnt="0"/>
      <dgm:spPr/>
    </dgm:pt>
    <dgm:pt modelId="{ABE090B4-B818-4175-9ABD-A31996F20C5E}" type="pres">
      <dgm:prSet presAssocID="{27754555-68CB-4B8B-A9C8-F162524F49A6}" presName="tx2" presStyleLbl="revTx" presStyleIdx="5" presStyleCnt="8"/>
      <dgm:spPr/>
    </dgm:pt>
    <dgm:pt modelId="{D458CBCA-02C4-48FC-9D4F-1A078E3D04F0}" type="pres">
      <dgm:prSet presAssocID="{27754555-68CB-4B8B-A9C8-F162524F49A6}" presName="vert2" presStyleCnt="0"/>
      <dgm:spPr/>
    </dgm:pt>
    <dgm:pt modelId="{11F82A50-5439-4B00-8098-06243D9819EF}" type="pres">
      <dgm:prSet presAssocID="{27754555-68CB-4B8B-A9C8-F162524F49A6}" presName="thinLine2b" presStyleLbl="callout" presStyleIdx="2" presStyleCnt="4"/>
      <dgm:spPr/>
    </dgm:pt>
    <dgm:pt modelId="{B9052D1F-D86D-4A5F-8C82-EDDBBFD5E3D9}" type="pres">
      <dgm:prSet presAssocID="{27754555-68CB-4B8B-A9C8-F162524F49A6}" presName="vertSpace2b" presStyleCnt="0"/>
      <dgm:spPr/>
    </dgm:pt>
    <dgm:pt modelId="{966E3983-7994-4EF1-B9A7-B6C8B4C965CF}" type="pres">
      <dgm:prSet presAssocID="{1B04175E-AEFA-445A-97FC-8CB63C22B3EC}" presName="thickLine" presStyleLbl="alignNode1" presStyleIdx="3" presStyleCnt="4"/>
      <dgm:spPr/>
    </dgm:pt>
    <dgm:pt modelId="{BFEA33FA-0851-4C8B-8831-947660ABCF87}" type="pres">
      <dgm:prSet presAssocID="{1B04175E-AEFA-445A-97FC-8CB63C22B3EC}" presName="horz1" presStyleCnt="0"/>
      <dgm:spPr/>
    </dgm:pt>
    <dgm:pt modelId="{26910C2E-16A3-4C06-AAB0-4F7451BABC80}" type="pres">
      <dgm:prSet presAssocID="{1B04175E-AEFA-445A-97FC-8CB63C22B3EC}" presName="tx1" presStyleLbl="revTx" presStyleIdx="6" presStyleCnt="8"/>
      <dgm:spPr/>
    </dgm:pt>
    <dgm:pt modelId="{87B24017-874A-46A9-837A-EF45EB510708}" type="pres">
      <dgm:prSet presAssocID="{1B04175E-AEFA-445A-97FC-8CB63C22B3EC}" presName="vert1" presStyleCnt="0"/>
      <dgm:spPr/>
    </dgm:pt>
    <dgm:pt modelId="{78BD0FA7-6373-4651-B4F0-96E2C107ACEE}" type="pres">
      <dgm:prSet presAssocID="{EC392E13-F72A-4D8D-A580-8DB7DAE99466}" presName="vertSpace2a" presStyleCnt="0"/>
      <dgm:spPr/>
    </dgm:pt>
    <dgm:pt modelId="{DF52AE8B-6F8F-4605-95B9-3B8C4E8A4C5F}" type="pres">
      <dgm:prSet presAssocID="{EC392E13-F72A-4D8D-A580-8DB7DAE99466}" presName="horz2" presStyleCnt="0"/>
      <dgm:spPr/>
    </dgm:pt>
    <dgm:pt modelId="{29379E65-1D96-4098-88BF-4958095A898A}" type="pres">
      <dgm:prSet presAssocID="{EC392E13-F72A-4D8D-A580-8DB7DAE99466}" presName="horzSpace2" presStyleCnt="0"/>
      <dgm:spPr/>
    </dgm:pt>
    <dgm:pt modelId="{7C5311C3-00DA-4EBA-929F-8B434EAD4A38}" type="pres">
      <dgm:prSet presAssocID="{EC392E13-F72A-4D8D-A580-8DB7DAE99466}" presName="tx2" presStyleLbl="revTx" presStyleIdx="7" presStyleCnt="8"/>
      <dgm:spPr/>
    </dgm:pt>
    <dgm:pt modelId="{56A12B14-25D3-4223-ABC5-A9BBDA92033D}" type="pres">
      <dgm:prSet presAssocID="{EC392E13-F72A-4D8D-A580-8DB7DAE99466}" presName="vert2" presStyleCnt="0"/>
      <dgm:spPr/>
    </dgm:pt>
    <dgm:pt modelId="{497DCD47-11FE-43B7-BCAB-28AF852AF51A}" type="pres">
      <dgm:prSet presAssocID="{EC392E13-F72A-4D8D-A580-8DB7DAE99466}" presName="thinLine2b" presStyleLbl="callout" presStyleIdx="3" presStyleCnt="4"/>
      <dgm:spPr/>
    </dgm:pt>
    <dgm:pt modelId="{6566FF77-8821-4D74-B8EE-FCFBC06AA9A1}" type="pres">
      <dgm:prSet presAssocID="{EC392E13-F72A-4D8D-A580-8DB7DAE99466}" presName="vertSpace2b" presStyleCnt="0"/>
      <dgm:spPr/>
    </dgm:pt>
  </dgm:ptLst>
  <dgm:cxnLst>
    <dgm:cxn modelId="{9CD64417-107E-4674-9782-7999FCE103B9}" type="presOf" srcId="{1B04175E-AEFA-445A-97FC-8CB63C22B3EC}" destId="{26910C2E-16A3-4C06-AAB0-4F7451BABC80}" srcOrd="0" destOrd="0" presId="urn:microsoft.com/office/officeart/2008/layout/LinedList"/>
    <dgm:cxn modelId="{AEC46A20-B8E9-465B-9328-CE7F8ED55D57}" srcId="{AFFEABED-E699-4CEF-955C-A9BCA0B8F84A}" destId="{7A4C41D1-E477-4045-A0D9-58312C6836CA}" srcOrd="1" destOrd="0" parTransId="{F50B3897-F311-4AB5-AF33-33717BB53C60}" sibTransId="{DDAD099E-3725-49D7-AD50-7CD8E54E6522}"/>
    <dgm:cxn modelId="{6C086224-9906-404B-B7A7-743648800B8C}" type="presOf" srcId="{27754555-68CB-4B8B-A9C8-F162524F49A6}" destId="{ABE090B4-B818-4175-9ABD-A31996F20C5E}" srcOrd="0" destOrd="0" presId="urn:microsoft.com/office/officeart/2008/layout/LinedList"/>
    <dgm:cxn modelId="{817F0832-6BA2-4F64-9FF0-F08DAAA6FC3E}" type="presOf" srcId="{F880E99D-EA14-4030-85C7-E07C9398AF15}" destId="{61AAEF51-A052-4AA1-9AF7-A0A7F5985156}" srcOrd="0" destOrd="0" presId="urn:microsoft.com/office/officeart/2008/layout/LinedList"/>
    <dgm:cxn modelId="{D51B9634-C288-4BC1-B7A4-EEDA942C3FB9}" type="presOf" srcId="{4A7F4198-436E-4268-9B4C-1546833ABBCE}" destId="{A876EF4E-A6E5-4D9D-A040-9E42173293E7}" srcOrd="0" destOrd="0" presId="urn:microsoft.com/office/officeart/2008/layout/LinedList"/>
    <dgm:cxn modelId="{A768BD60-5796-4A2D-9C07-6DC898BF8DF8}" type="presOf" srcId="{7A4C41D1-E477-4045-A0D9-58312C6836CA}" destId="{3DEBF892-781F-45AA-B39E-94F3629AE2DE}" srcOrd="0" destOrd="0" presId="urn:microsoft.com/office/officeart/2008/layout/LinedList"/>
    <dgm:cxn modelId="{EACD7342-9702-4F22-8E21-F91A29D904DF}" type="presOf" srcId="{AFFEABED-E699-4CEF-955C-A9BCA0B8F84A}" destId="{575EEE18-5926-4E3F-80AE-FBFA1860CEBE}" srcOrd="0" destOrd="0" presId="urn:microsoft.com/office/officeart/2008/layout/LinedList"/>
    <dgm:cxn modelId="{78764863-52FF-4C37-BA4C-C2BF50E011BC}" srcId="{1B04175E-AEFA-445A-97FC-8CB63C22B3EC}" destId="{EC392E13-F72A-4D8D-A580-8DB7DAE99466}" srcOrd="0" destOrd="0" parTransId="{F8861EDA-61A1-41A1-8E55-AF4D31900913}" sibTransId="{1880A09D-C996-4D42-97DE-67F0313FBC20}"/>
    <dgm:cxn modelId="{82C74347-F154-444C-A8AF-52B406CBCAA7}" srcId="{AFFEABED-E699-4CEF-955C-A9BCA0B8F84A}" destId="{1B04175E-AEFA-445A-97FC-8CB63C22B3EC}" srcOrd="3" destOrd="0" parTransId="{7A4FEF54-239F-40D5-86C2-015F7941B5D9}" sibTransId="{E10059B4-B109-4A1A-8F6B-CBB88A12D92D}"/>
    <dgm:cxn modelId="{B05B2770-83FD-406C-892D-C70D67AF3824}" srcId="{4A7F4198-436E-4268-9B4C-1546833ABBCE}" destId="{27754555-68CB-4B8B-A9C8-F162524F49A6}" srcOrd="0" destOrd="0" parTransId="{79A95181-A930-4ABF-AFA7-05FB86BBFB56}" sibTransId="{8130841C-66D1-455E-BA34-6CAFE39C45C1}"/>
    <dgm:cxn modelId="{0FF01781-952E-45DC-A0E0-CEEF5B7500A8}" srcId="{AFFEABED-E699-4CEF-955C-A9BCA0B8F84A}" destId="{4A7F4198-436E-4268-9B4C-1546833ABBCE}" srcOrd="2" destOrd="0" parTransId="{2914F823-6C5C-4BD7-9C49-846401974587}" sibTransId="{9B8A5308-2A65-4044-B488-95E129BD6C9D}"/>
    <dgm:cxn modelId="{81832195-464A-4805-8F23-DE40295DC67E}" type="presOf" srcId="{EC392E13-F72A-4D8D-A580-8DB7DAE99466}" destId="{7C5311C3-00DA-4EBA-929F-8B434EAD4A38}" srcOrd="0" destOrd="0" presId="urn:microsoft.com/office/officeart/2008/layout/LinedList"/>
    <dgm:cxn modelId="{E4A9949D-5500-4779-876B-D318D98145A8}" type="presOf" srcId="{F866B094-C74E-4061-808B-FA33F70EA3A9}" destId="{A0D49030-B1F3-4FFA-8679-75497BC9D5A5}" srcOrd="0" destOrd="0" presId="urn:microsoft.com/office/officeart/2008/layout/LinedList"/>
    <dgm:cxn modelId="{D95BAAA5-4667-4BCA-84F8-6DEDB73402D9}" srcId="{7A4C41D1-E477-4045-A0D9-58312C6836CA}" destId="{F866B094-C74E-4061-808B-FA33F70EA3A9}" srcOrd="0" destOrd="0" parTransId="{AF2F262E-0AF6-46EA-8DBD-063A945BE80B}" sibTransId="{308AE4D2-ABF5-4EBE-82CA-C00A9DB41273}"/>
    <dgm:cxn modelId="{4F73DDB6-7A14-4BB7-8D59-4A00DC495B68}" type="presOf" srcId="{4EA4DED6-916B-4D49-A8A5-A7AE83C8A829}" destId="{4E1864C6-4F59-4FEE-82CC-E8B9BB7F4DF3}" srcOrd="0" destOrd="0" presId="urn:microsoft.com/office/officeart/2008/layout/LinedList"/>
    <dgm:cxn modelId="{FF9753CA-4F1F-42B9-B031-30DD6C22102F}" srcId="{AFFEABED-E699-4CEF-955C-A9BCA0B8F84A}" destId="{F880E99D-EA14-4030-85C7-E07C9398AF15}" srcOrd="0" destOrd="0" parTransId="{258551CC-46A8-4B7F-8629-4934FDD33572}" sibTransId="{A78457A0-6BF9-4F88-8EC1-5CC89A0F8455}"/>
    <dgm:cxn modelId="{CE7B18FF-F602-4316-98A9-C625CF9CF970}" srcId="{F880E99D-EA14-4030-85C7-E07C9398AF15}" destId="{4EA4DED6-916B-4D49-A8A5-A7AE83C8A829}" srcOrd="0" destOrd="0" parTransId="{E0C7C7BB-D4CB-472B-A4EF-D60C342F9395}" sibTransId="{E82AD9B8-66BA-4995-B8A9-E16240A8D7E7}"/>
    <dgm:cxn modelId="{B85D0976-DABB-49F0-8C8B-0B6626016A6B}" type="presParOf" srcId="{575EEE18-5926-4E3F-80AE-FBFA1860CEBE}" destId="{C4162534-E5A1-427C-8573-E3EE5503EAF6}" srcOrd="0" destOrd="0" presId="urn:microsoft.com/office/officeart/2008/layout/LinedList"/>
    <dgm:cxn modelId="{F0732351-C3F3-4071-A17F-87EFBA9C2AEE}" type="presParOf" srcId="{575EEE18-5926-4E3F-80AE-FBFA1860CEBE}" destId="{684DF87B-AA9B-49BC-8FCC-7CD0A2B91918}" srcOrd="1" destOrd="0" presId="urn:microsoft.com/office/officeart/2008/layout/LinedList"/>
    <dgm:cxn modelId="{60CC2240-A814-424B-8298-8E001077737A}" type="presParOf" srcId="{684DF87B-AA9B-49BC-8FCC-7CD0A2B91918}" destId="{61AAEF51-A052-4AA1-9AF7-A0A7F5985156}" srcOrd="0" destOrd="0" presId="urn:microsoft.com/office/officeart/2008/layout/LinedList"/>
    <dgm:cxn modelId="{25703FD6-FC2E-4816-9BDF-C45F4F941969}" type="presParOf" srcId="{684DF87B-AA9B-49BC-8FCC-7CD0A2B91918}" destId="{6C145D19-D54C-4A09-AA71-6A6A48B77CFE}" srcOrd="1" destOrd="0" presId="urn:microsoft.com/office/officeart/2008/layout/LinedList"/>
    <dgm:cxn modelId="{4FCEE1E6-B879-4A61-A7BD-DEBED3E92232}" type="presParOf" srcId="{6C145D19-D54C-4A09-AA71-6A6A48B77CFE}" destId="{E1D68909-60E7-4B63-8FA3-2DEC1994B7A5}" srcOrd="0" destOrd="0" presId="urn:microsoft.com/office/officeart/2008/layout/LinedList"/>
    <dgm:cxn modelId="{603984DA-2B8C-4CD3-9348-5D67F7F00D76}" type="presParOf" srcId="{6C145D19-D54C-4A09-AA71-6A6A48B77CFE}" destId="{3AD39851-AFBF-42B3-B223-95F591CCA6D2}" srcOrd="1" destOrd="0" presId="urn:microsoft.com/office/officeart/2008/layout/LinedList"/>
    <dgm:cxn modelId="{362937ED-B61F-4318-B9B5-BAFFD55F413A}" type="presParOf" srcId="{3AD39851-AFBF-42B3-B223-95F591CCA6D2}" destId="{4011848D-18A4-4BD2-9560-AB1567AD6892}" srcOrd="0" destOrd="0" presId="urn:microsoft.com/office/officeart/2008/layout/LinedList"/>
    <dgm:cxn modelId="{B9B32F6F-1059-45A2-AB86-1AB7459B6BB7}" type="presParOf" srcId="{3AD39851-AFBF-42B3-B223-95F591CCA6D2}" destId="{4E1864C6-4F59-4FEE-82CC-E8B9BB7F4DF3}" srcOrd="1" destOrd="0" presId="urn:microsoft.com/office/officeart/2008/layout/LinedList"/>
    <dgm:cxn modelId="{1DE6C9A8-9C14-4B20-B085-D2C665A96A68}" type="presParOf" srcId="{3AD39851-AFBF-42B3-B223-95F591CCA6D2}" destId="{5FA5CC81-A782-41E9-9088-972ECD3E49D1}" srcOrd="2" destOrd="0" presId="urn:microsoft.com/office/officeart/2008/layout/LinedList"/>
    <dgm:cxn modelId="{77C98834-C8C9-4222-B5C5-72259FF2CA71}" type="presParOf" srcId="{6C145D19-D54C-4A09-AA71-6A6A48B77CFE}" destId="{A18D7071-BB05-4AD6-93A6-39AE8EC1006E}" srcOrd="2" destOrd="0" presId="urn:microsoft.com/office/officeart/2008/layout/LinedList"/>
    <dgm:cxn modelId="{CAF1AA68-031B-408F-A089-4D856A5E8FFD}" type="presParOf" srcId="{6C145D19-D54C-4A09-AA71-6A6A48B77CFE}" destId="{9F394EB7-EF4B-4EA4-A0A4-0ADB36414A64}" srcOrd="3" destOrd="0" presId="urn:microsoft.com/office/officeart/2008/layout/LinedList"/>
    <dgm:cxn modelId="{872C7A9C-1D10-4404-8E2E-E6EBE0CAFBFD}" type="presParOf" srcId="{575EEE18-5926-4E3F-80AE-FBFA1860CEBE}" destId="{78673EF2-644E-4817-B052-0EAAD25999EC}" srcOrd="2" destOrd="0" presId="urn:microsoft.com/office/officeart/2008/layout/LinedList"/>
    <dgm:cxn modelId="{86062C3A-7F8D-4289-835D-E0B353558138}" type="presParOf" srcId="{575EEE18-5926-4E3F-80AE-FBFA1860CEBE}" destId="{EEC261A9-C015-4BBE-9181-C73B42030F57}" srcOrd="3" destOrd="0" presId="urn:microsoft.com/office/officeart/2008/layout/LinedList"/>
    <dgm:cxn modelId="{57435C30-BD54-4950-818E-95E9C20C09B6}" type="presParOf" srcId="{EEC261A9-C015-4BBE-9181-C73B42030F57}" destId="{3DEBF892-781F-45AA-B39E-94F3629AE2DE}" srcOrd="0" destOrd="0" presId="urn:microsoft.com/office/officeart/2008/layout/LinedList"/>
    <dgm:cxn modelId="{E2FCD014-3A40-4B37-9597-EE596A62A4B1}" type="presParOf" srcId="{EEC261A9-C015-4BBE-9181-C73B42030F57}" destId="{D52ABB04-02B1-4D2A-A33E-EBA9737DD398}" srcOrd="1" destOrd="0" presId="urn:microsoft.com/office/officeart/2008/layout/LinedList"/>
    <dgm:cxn modelId="{FE673680-4CED-47D5-B75E-08CDB48AE8C6}" type="presParOf" srcId="{D52ABB04-02B1-4D2A-A33E-EBA9737DD398}" destId="{BB874861-9537-4ECA-B63A-6A5E4D15857B}" srcOrd="0" destOrd="0" presId="urn:microsoft.com/office/officeart/2008/layout/LinedList"/>
    <dgm:cxn modelId="{AE08299A-4E4D-4F14-B23E-D6B4516BC6CD}" type="presParOf" srcId="{D52ABB04-02B1-4D2A-A33E-EBA9737DD398}" destId="{148AC5FC-5DB3-4B30-BAB1-8814A8D9CC07}" srcOrd="1" destOrd="0" presId="urn:microsoft.com/office/officeart/2008/layout/LinedList"/>
    <dgm:cxn modelId="{E787DF7A-5C37-4988-B471-14252C1E417A}" type="presParOf" srcId="{148AC5FC-5DB3-4B30-BAB1-8814A8D9CC07}" destId="{32D033A5-C388-4CE5-A30C-5E2788C6312E}" srcOrd="0" destOrd="0" presId="urn:microsoft.com/office/officeart/2008/layout/LinedList"/>
    <dgm:cxn modelId="{0743AD5B-2761-4D09-9E57-97F20BB05A15}" type="presParOf" srcId="{148AC5FC-5DB3-4B30-BAB1-8814A8D9CC07}" destId="{A0D49030-B1F3-4FFA-8679-75497BC9D5A5}" srcOrd="1" destOrd="0" presId="urn:microsoft.com/office/officeart/2008/layout/LinedList"/>
    <dgm:cxn modelId="{4A8FA244-BC7E-446C-94B9-121FDD0A031B}" type="presParOf" srcId="{148AC5FC-5DB3-4B30-BAB1-8814A8D9CC07}" destId="{E4EC3FDF-02C3-4213-B16B-1171F9228249}" srcOrd="2" destOrd="0" presId="urn:microsoft.com/office/officeart/2008/layout/LinedList"/>
    <dgm:cxn modelId="{3F6E8829-95FA-4154-96ED-C6F1924A52CA}" type="presParOf" srcId="{D52ABB04-02B1-4D2A-A33E-EBA9737DD398}" destId="{8E8530F5-D876-4905-9CE1-86E0E1224D0E}" srcOrd="2" destOrd="0" presId="urn:microsoft.com/office/officeart/2008/layout/LinedList"/>
    <dgm:cxn modelId="{FC9A6989-FFCA-4594-85BF-25F0387C1E0C}" type="presParOf" srcId="{D52ABB04-02B1-4D2A-A33E-EBA9737DD398}" destId="{D33B722A-C855-43D3-995D-89331F0F3683}" srcOrd="3" destOrd="0" presId="urn:microsoft.com/office/officeart/2008/layout/LinedList"/>
    <dgm:cxn modelId="{0E00334F-7421-4097-B713-BCA2E4D9FA2D}" type="presParOf" srcId="{575EEE18-5926-4E3F-80AE-FBFA1860CEBE}" destId="{A014B92F-239B-45BD-A4EE-809D896CD48A}" srcOrd="4" destOrd="0" presId="urn:microsoft.com/office/officeart/2008/layout/LinedList"/>
    <dgm:cxn modelId="{331C6275-FADC-498F-8619-A51F7D2AAA12}" type="presParOf" srcId="{575EEE18-5926-4E3F-80AE-FBFA1860CEBE}" destId="{C39054B1-358E-4895-8810-804BB57B702B}" srcOrd="5" destOrd="0" presId="urn:microsoft.com/office/officeart/2008/layout/LinedList"/>
    <dgm:cxn modelId="{0B411486-619E-416B-BC90-B98D76983CB8}" type="presParOf" srcId="{C39054B1-358E-4895-8810-804BB57B702B}" destId="{A876EF4E-A6E5-4D9D-A040-9E42173293E7}" srcOrd="0" destOrd="0" presId="urn:microsoft.com/office/officeart/2008/layout/LinedList"/>
    <dgm:cxn modelId="{CC96B4B4-1F58-4F1C-AEBC-8B0A99D6AA5C}" type="presParOf" srcId="{C39054B1-358E-4895-8810-804BB57B702B}" destId="{F5D08559-DB10-4FC0-A763-58E2A2164F05}" srcOrd="1" destOrd="0" presId="urn:microsoft.com/office/officeart/2008/layout/LinedList"/>
    <dgm:cxn modelId="{DB834CC8-0E78-4A7B-80AB-D83B2D4710DE}" type="presParOf" srcId="{F5D08559-DB10-4FC0-A763-58E2A2164F05}" destId="{7E4F37B8-784A-49BB-9659-2976325FDFFF}" srcOrd="0" destOrd="0" presId="urn:microsoft.com/office/officeart/2008/layout/LinedList"/>
    <dgm:cxn modelId="{6A950BB9-1DF0-4B29-8586-8C1779CC9E32}" type="presParOf" srcId="{F5D08559-DB10-4FC0-A763-58E2A2164F05}" destId="{0CDB3207-F98D-49F3-8315-B2C614D4A68D}" srcOrd="1" destOrd="0" presId="urn:microsoft.com/office/officeart/2008/layout/LinedList"/>
    <dgm:cxn modelId="{3C50522C-516D-4B30-9EA6-4D491D48A1CE}" type="presParOf" srcId="{0CDB3207-F98D-49F3-8315-B2C614D4A68D}" destId="{AE0944A0-48A2-4F79-AD77-1704D7A5F0B6}" srcOrd="0" destOrd="0" presId="urn:microsoft.com/office/officeart/2008/layout/LinedList"/>
    <dgm:cxn modelId="{2E1529AC-964B-4E13-93C5-CD41D244DF64}" type="presParOf" srcId="{0CDB3207-F98D-49F3-8315-B2C614D4A68D}" destId="{ABE090B4-B818-4175-9ABD-A31996F20C5E}" srcOrd="1" destOrd="0" presId="urn:microsoft.com/office/officeart/2008/layout/LinedList"/>
    <dgm:cxn modelId="{734EC8B7-4041-4C86-9FDF-EF59F6DC1A83}" type="presParOf" srcId="{0CDB3207-F98D-49F3-8315-B2C614D4A68D}" destId="{D458CBCA-02C4-48FC-9D4F-1A078E3D04F0}" srcOrd="2" destOrd="0" presId="urn:microsoft.com/office/officeart/2008/layout/LinedList"/>
    <dgm:cxn modelId="{FF5440CE-1B13-4C39-96A8-71DFD42D9A1E}" type="presParOf" srcId="{F5D08559-DB10-4FC0-A763-58E2A2164F05}" destId="{11F82A50-5439-4B00-8098-06243D9819EF}" srcOrd="2" destOrd="0" presId="urn:microsoft.com/office/officeart/2008/layout/LinedList"/>
    <dgm:cxn modelId="{33657216-301E-4EFD-A26B-4650F3F94F13}" type="presParOf" srcId="{F5D08559-DB10-4FC0-A763-58E2A2164F05}" destId="{B9052D1F-D86D-4A5F-8C82-EDDBBFD5E3D9}" srcOrd="3" destOrd="0" presId="urn:microsoft.com/office/officeart/2008/layout/LinedList"/>
    <dgm:cxn modelId="{5DBEE866-2D71-43AE-8A00-1048CD9615A5}" type="presParOf" srcId="{575EEE18-5926-4E3F-80AE-FBFA1860CEBE}" destId="{966E3983-7994-4EF1-B9A7-B6C8B4C965CF}" srcOrd="6" destOrd="0" presId="urn:microsoft.com/office/officeart/2008/layout/LinedList"/>
    <dgm:cxn modelId="{CA53C50F-E1BB-4615-9289-4F6F025359F1}" type="presParOf" srcId="{575EEE18-5926-4E3F-80AE-FBFA1860CEBE}" destId="{BFEA33FA-0851-4C8B-8831-947660ABCF87}" srcOrd="7" destOrd="0" presId="urn:microsoft.com/office/officeart/2008/layout/LinedList"/>
    <dgm:cxn modelId="{73A62E1C-6ECC-4A44-A1F0-49DFEB11C1AD}" type="presParOf" srcId="{BFEA33FA-0851-4C8B-8831-947660ABCF87}" destId="{26910C2E-16A3-4C06-AAB0-4F7451BABC80}" srcOrd="0" destOrd="0" presId="urn:microsoft.com/office/officeart/2008/layout/LinedList"/>
    <dgm:cxn modelId="{0004B75D-AC0B-44E4-B7A3-DD89405F71FD}" type="presParOf" srcId="{BFEA33FA-0851-4C8B-8831-947660ABCF87}" destId="{87B24017-874A-46A9-837A-EF45EB510708}" srcOrd="1" destOrd="0" presId="urn:microsoft.com/office/officeart/2008/layout/LinedList"/>
    <dgm:cxn modelId="{6EED7B75-4ACC-4707-BE5A-4B79D2537FF7}" type="presParOf" srcId="{87B24017-874A-46A9-837A-EF45EB510708}" destId="{78BD0FA7-6373-4651-B4F0-96E2C107ACEE}" srcOrd="0" destOrd="0" presId="urn:microsoft.com/office/officeart/2008/layout/LinedList"/>
    <dgm:cxn modelId="{35A60162-C8E1-48AF-8CE2-0DA4A08CD8FA}" type="presParOf" srcId="{87B24017-874A-46A9-837A-EF45EB510708}" destId="{DF52AE8B-6F8F-4605-95B9-3B8C4E8A4C5F}" srcOrd="1" destOrd="0" presId="urn:microsoft.com/office/officeart/2008/layout/LinedList"/>
    <dgm:cxn modelId="{1F33AEE2-0DAA-441D-95F5-A7C1F9733F07}" type="presParOf" srcId="{DF52AE8B-6F8F-4605-95B9-3B8C4E8A4C5F}" destId="{29379E65-1D96-4098-88BF-4958095A898A}" srcOrd="0" destOrd="0" presId="urn:microsoft.com/office/officeart/2008/layout/LinedList"/>
    <dgm:cxn modelId="{E1018BBB-5BEB-4725-8585-D2B00AAAA0D9}" type="presParOf" srcId="{DF52AE8B-6F8F-4605-95B9-3B8C4E8A4C5F}" destId="{7C5311C3-00DA-4EBA-929F-8B434EAD4A38}" srcOrd="1" destOrd="0" presId="urn:microsoft.com/office/officeart/2008/layout/LinedList"/>
    <dgm:cxn modelId="{C9352E71-1478-44E8-AFB0-697100821F75}" type="presParOf" srcId="{DF52AE8B-6F8F-4605-95B9-3B8C4E8A4C5F}" destId="{56A12B14-25D3-4223-ABC5-A9BBDA92033D}" srcOrd="2" destOrd="0" presId="urn:microsoft.com/office/officeart/2008/layout/LinedList"/>
    <dgm:cxn modelId="{7121BF58-28BA-4C91-BDBC-27F131F49ACB}" type="presParOf" srcId="{87B24017-874A-46A9-837A-EF45EB510708}" destId="{497DCD47-11FE-43B7-BCAB-28AF852AF51A}" srcOrd="2" destOrd="0" presId="urn:microsoft.com/office/officeart/2008/layout/LinedList"/>
    <dgm:cxn modelId="{DE6DC415-8A04-4712-85BE-A4A04C53E79F}" type="presParOf" srcId="{87B24017-874A-46A9-837A-EF45EB510708}" destId="{6566FF77-8821-4D74-B8EE-FCFBC06AA9A1}" srcOrd="3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5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 xmlns:r="http://schemas.openxmlformats.org/officeDocument/2006/relationships">
  <dsp:spTree>
    <dsp:nvGrpSpPr>
      <dsp:cNvPr id="2" name="Group 1"/>
      <dsp:cNvGrpSpPr/>
    </dsp:nvGrpSpPr>
    <dsp:grpSpPr>
      <a:xfrm>
        <a:off x="0" y="0"/>
        <a:ext cx="7886700" cy="3189684"/>
        <a:chOff x="0" y="0"/>
        <a:chExt cx="7886700" cy="3189684"/>
      </a:xfrm>
    </dsp:grpSpPr>
    <dsp:sp modelId="{C4162534-E5A1-427C-8573-E3EE5503EAF6}">
      <dsp:nvSpPr>
        <dsp:cNvPr id="3" name="Straight Connector 2"/>
        <dsp:cNvSpPr/>
      </dsp:nvSpPr>
      <dsp:spPr bwMode="white">
        <a:xfrm>
          <a:off x="0" y="0"/>
          <a:ext cx="7886700" cy="0"/>
        </a:xfrm>
        <a:prstGeom prst="line">
          <a:avLst/>
        </a:prstGeom>
      </dsp:spPr>
      <dsp:style>
        <a:lnRef idx="2">
          <a:schemeClr val="accent2"/>
        </a:lnRef>
        <a:fillRef idx="1">
          <a:schemeClr val="accent2"/>
        </a:fillRef>
        <a:effectRef idx="0">
          <a:scrgbClr r="0" g="0" b="0"/>
        </a:effectRef>
        <a:fontRef idx="minor">
          <a:schemeClr val="lt1"/>
        </a:fontRef>
      </dsp:style>
      <dsp:txXfrm>
        <a:off x="0" y="0"/>
        <a:ext cx="7886700" cy="0"/>
      </dsp:txXfrm>
    </dsp:sp>
    <dsp:sp modelId="{61AAEF51-A052-4AA1-9AF7-A0A7F5985156}">
      <dsp:nvSpPr>
        <dsp:cNvPr id="4" name="Rectangles 3"/>
        <dsp:cNvSpPr/>
      </dsp:nvSpPr>
      <dsp:spPr bwMode="white">
        <a:xfrm>
          <a:off x="0" y="0"/>
          <a:ext cx="1577340" cy="797421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29539" tIns="129539" rIns="129539" bIns="129539" anchor="t"/>
        <a:lstStyle>
          <a:lvl1pPr algn="l">
            <a:defRPr sz="3400"/>
          </a:lvl1pPr>
          <a:lvl2pPr marL="228600" indent="-228600" algn="l">
            <a:defRPr sz="2600"/>
          </a:lvl2pPr>
          <a:lvl3pPr marL="457200" indent="-228600" algn="l">
            <a:defRPr sz="2600"/>
          </a:lvl3pPr>
          <a:lvl4pPr marL="685800" indent="-228600" algn="l">
            <a:defRPr sz="2600"/>
          </a:lvl4pPr>
          <a:lvl5pPr marL="914400" indent="-228600" algn="l">
            <a:defRPr sz="2600"/>
          </a:lvl5pPr>
          <a:lvl6pPr marL="1143000" indent="-228600" algn="l">
            <a:defRPr sz="2600"/>
          </a:lvl6pPr>
          <a:lvl7pPr marL="1371600" indent="-228600" algn="l">
            <a:defRPr sz="2600"/>
          </a:lvl7pPr>
          <a:lvl8pPr marL="1600200" indent="-228600" algn="l">
            <a:defRPr sz="2600"/>
          </a:lvl8pPr>
          <a:lvl9pPr marL="1828800" indent="-228600" algn="l">
            <a:defRPr sz="2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  <a:latin typeface="Franklin Gothic Medium Cond"/>
            </a:rPr>
            <a:t>1</a:t>
          </a:r>
          <a:endParaRPr>
            <a:solidFill>
              <a:schemeClr val="tx1"/>
            </a:solidFill>
          </a:endParaRPr>
        </a:p>
      </dsp:txBody>
      <dsp:txXfrm>
        <a:off x="0" y="0"/>
        <a:ext cx="1577340" cy="797421"/>
      </dsp:txXfrm>
    </dsp:sp>
    <dsp:sp modelId="{4E1864C6-4F59-4FEE-82CC-E8B9BB7F4DF3}">
      <dsp:nvSpPr>
        <dsp:cNvPr id="5" name="Rectangles 4"/>
        <dsp:cNvSpPr/>
      </dsp:nvSpPr>
      <dsp:spPr bwMode="white">
        <a:xfrm>
          <a:off x="1695641" y="36246"/>
          <a:ext cx="6191060" cy="72492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76200" tIns="76200" rIns="76200" bIns="76200" anchor="t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  <a:latin typeface="Franklin Gothic Medium Cond"/>
            </a:rPr>
            <a:t>Read image then convert to HSV</a:t>
          </a:r>
          <a:endParaRPr lang="en-US" dirty="0">
            <a:solidFill>
              <a:schemeClr val="tx1"/>
            </a:solidFill>
          </a:endParaRPr>
        </a:p>
      </dsp:txBody>
      <dsp:txXfrm>
        <a:off x="1695641" y="36246"/>
        <a:ext cx="6191060" cy="724928"/>
      </dsp:txXfrm>
    </dsp:sp>
    <dsp:sp modelId="{A18D7071-BB05-4AD6-93A6-39AE8EC1006E}">
      <dsp:nvSpPr>
        <dsp:cNvPr id="6" name="Straight Connector 5"/>
        <dsp:cNvSpPr/>
      </dsp:nvSpPr>
      <dsp:spPr bwMode="white">
        <a:xfrm>
          <a:off x="1577340" y="761175"/>
          <a:ext cx="6309360" cy="0"/>
        </a:xfrm>
        <a:prstGeom prst="line">
          <a:avLst/>
        </a:prstGeom>
      </dsp:spPr>
      <dsp:style>
        <a:lnRef idx="2">
          <a:schemeClr val="accent2">
            <a:tint val="50000"/>
          </a:schemeClr>
        </a:lnRef>
        <a:fillRef idx="1">
          <a:schemeClr val="accent2"/>
        </a:fillRef>
        <a:effectRef idx="0">
          <a:scrgbClr r="0" g="0" b="0"/>
        </a:effectRef>
        <a:fontRef idx="minor"/>
      </dsp:style>
      <dsp:txXfrm>
        <a:off x="1577340" y="761175"/>
        <a:ext cx="6309360" cy="0"/>
      </dsp:txXfrm>
    </dsp:sp>
    <dsp:sp modelId="{78673EF2-644E-4817-B052-0EAAD25999EC}">
      <dsp:nvSpPr>
        <dsp:cNvPr id="7" name="Straight Connector 6"/>
        <dsp:cNvSpPr/>
      </dsp:nvSpPr>
      <dsp:spPr bwMode="white">
        <a:xfrm>
          <a:off x="0" y="797421"/>
          <a:ext cx="7886700" cy="0"/>
        </a:xfrm>
        <a:prstGeom prst="line">
          <a:avLst/>
        </a:prstGeom>
      </dsp:spPr>
      <dsp:style>
        <a:lnRef idx="2">
          <a:schemeClr val="accent3"/>
        </a:lnRef>
        <a:fillRef idx="1">
          <a:schemeClr val="accent3"/>
        </a:fillRef>
        <a:effectRef idx="0">
          <a:scrgbClr r="0" g="0" b="0"/>
        </a:effectRef>
        <a:fontRef idx="minor">
          <a:schemeClr val="lt1"/>
        </a:fontRef>
      </dsp:style>
      <dsp:txXfrm>
        <a:off x="0" y="797421"/>
        <a:ext cx="7886700" cy="0"/>
      </dsp:txXfrm>
    </dsp:sp>
    <dsp:sp modelId="{3DEBF892-781F-45AA-B39E-94F3629AE2DE}">
      <dsp:nvSpPr>
        <dsp:cNvPr id="8" name="Rectangles 7"/>
        <dsp:cNvSpPr/>
      </dsp:nvSpPr>
      <dsp:spPr bwMode="white">
        <a:xfrm>
          <a:off x="0" y="797421"/>
          <a:ext cx="1577340" cy="797421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29539" tIns="129539" rIns="129539" bIns="129539" anchor="t"/>
        <a:lstStyle>
          <a:lvl1pPr algn="l">
            <a:defRPr sz="3400"/>
          </a:lvl1pPr>
          <a:lvl2pPr marL="228600" indent="-228600" algn="l">
            <a:defRPr sz="2600"/>
          </a:lvl2pPr>
          <a:lvl3pPr marL="457200" indent="-228600" algn="l">
            <a:defRPr sz="2600"/>
          </a:lvl3pPr>
          <a:lvl4pPr marL="685800" indent="-228600" algn="l">
            <a:defRPr sz="2600"/>
          </a:lvl4pPr>
          <a:lvl5pPr marL="914400" indent="-228600" algn="l">
            <a:defRPr sz="2600"/>
          </a:lvl5pPr>
          <a:lvl6pPr marL="1143000" indent="-228600" algn="l">
            <a:defRPr sz="2600"/>
          </a:lvl6pPr>
          <a:lvl7pPr marL="1371600" indent="-228600" algn="l">
            <a:defRPr sz="2600"/>
          </a:lvl7pPr>
          <a:lvl8pPr marL="1600200" indent="-228600" algn="l">
            <a:defRPr sz="2600"/>
          </a:lvl8pPr>
          <a:lvl9pPr marL="1828800" indent="-228600" algn="l">
            <a:defRPr sz="2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  <a:latin typeface="Franklin Gothic Medium Cond"/>
            </a:rPr>
            <a:t>2</a:t>
          </a:r>
          <a:endParaRPr>
            <a:solidFill>
              <a:schemeClr val="tx1"/>
            </a:solidFill>
          </a:endParaRPr>
        </a:p>
      </dsp:txBody>
      <dsp:txXfrm>
        <a:off x="0" y="797421"/>
        <a:ext cx="1577340" cy="797421"/>
      </dsp:txXfrm>
    </dsp:sp>
    <dsp:sp modelId="{A0D49030-B1F3-4FFA-8679-75497BC9D5A5}">
      <dsp:nvSpPr>
        <dsp:cNvPr id="9" name="Rectangles 8"/>
        <dsp:cNvSpPr/>
      </dsp:nvSpPr>
      <dsp:spPr bwMode="white">
        <a:xfrm>
          <a:off x="1695641" y="833667"/>
          <a:ext cx="6191060" cy="72492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76200" tIns="76200" rIns="76200" bIns="76200" anchor="t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  <a:latin typeface="Franklin Gothic Medium Cond"/>
            </a:rPr>
            <a:t>Object detection for clothing item</a:t>
          </a:r>
          <a:endParaRPr>
            <a:solidFill>
              <a:schemeClr val="tx1"/>
            </a:solidFill>
          </a:endParaRPr>
        </a:p>
      </dsp:txBody>
      <dsp:txXfrm>
        <a:off x="1695641" y="833667"/>
        <a:ext cx="6191060" cy="724928"/>
      </dsp:txXfrm>
    </dsp:sp>
    <dsp:sp modelId="{8E8530F5-D876-4905-9CE1-86E0E1224D0E}">
      <dsp:nvSpPr>
        <dsp:cNvPr id="10" name="Straight Connector 9"/>
        <dsp:cNvSpPr/>
      </dsp:nvSpPr>
      <dsp:spPr bwMode="white">
        <a:xfrm>
          <a:off x="1577340" y="1558596"/>
          <a:ext cx="6309360" cy="0"/>
        </a:xfrm>
        <a:prstGeom prst="line">
          <a:avLst/>
        </a:prstGeom>
      </dsp:spPr>
      <dsp:style>
        <a:lnRef idx="2">
          <a:schemeClr val="accent2">
            <a:tint val="50000"/>
          </a:schemeClr>
        </a:lnRef>
        <a:fillRef idx="1">
          <a:schemeClr val="accent2"/>
        </a:fillRef>
        <a:effectRef idx="0">
          <a:scrgbClr r="0" g="0" b="0"/>
        </a:effectRef>
        <a:fontRef idx="minor"/>
      </dsp:style>
      <dsp:txXfrm>
        <a:off x="1577340" y="1558596"/>
        <a:ext cx="6309360" cy="0"/>
      </dsp:txXfrm>
    </dsp:sp>
    <dsp:sp modelId="{A014B92F-239B-45BD-A4EE-809D896CD48A}">
      <dsp:nvSpPr>
        <dsp:cNvPr id="11" name="Straight Connector 10"/>
        <dsp:cNvSpPr/>
      </dsp:nvSpPr>
      <dsp:spPr bwMode="white">
        <a:xfrm>
          <a:off x="0" y="1594842"/>
          <a:ext cx="7886700" cy="0"/>
        </a:xfrm>
        <a:prstGeom prst="line">
          <a:avLst/>
        </a:prstGeom>
      </dsp:spPr>
      <dsp:style>
        <a:lnRef idx="2">
          <a:schemeClr val="accent4"/>
        </a:lnRef>
        <a:fillRef idx="1">
          <a:schemeClr val="accent4"/>
        </a:fillRef>
        <a:effectRef idx="0">
          <a:scrgbClr r="0" g="0" b="0"/>
        </a:effectRef>
        <a:fontRef idx="minor">
          <a:schemeClr val="lt1"/>
        </a:fontRef>
      </dsp:style>
      <dsp:txXfrm>
        <a:off x="0" y="1594842"/>
        <a:ext cx="7886700" cy="0"/>
      </dsp:txXfrm>
    </dsp:sp>
    <dsp:sp modelId="{A876EF4E-A6E5-4D9D-A040-9E42173293E7}">
      <dsp:nvSpPr>
        <dsp:cNvPr id="12" name="Rectangles 11"/>
        <dsp:cNvSpPr/>
      </dsp:nvSpPr>
      <dsp:spPr bwMode="white">
        <a:xfrm>
          <a:off x="0" y="1594842"/>
          <a:ext cx="1577340" cy="797421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29539" tIns="129539" rIns="129539" bIns="129539" anchor="t"/>
        <a:lstStyle>
          <a:lvl1pPr algn="l">
            <a:defRPr sz="3400"/>
          </a:lvl1pPr>
          <a:lvl2pPr marL="228600" indent="-228600" algn="l">
            <a:defRPr sz="2600"/>
          </a:lvl2pPr>
          <a:lvl3pPr marL="457200" indent="-228600" algn="l">
            <a:defRPr sz="2600"/>
          </a:lvl3pPr>
          <a:lvl4pPr marL="685800" indent="-228600" algn="l">
            <a:defRPr sz="2600"/>
          </a:lvl4pPr>
          <a:lvl5pPr marL="914400" indent="-228600" algn="l">
            <a:defRPr sz="2600"/>
          </a:lvl5pPr>
          <a:lvl6pPr marL="1143000" indent="-228600" algn="l">
            <a:defRPr sz="2600"/>
          </a:lvl6pPr>
          <a:lvl7pPr marL="1371600" indent="-228600" algn="l">
            <a:defRPr sz="2600"/>
          </a:lvl7pPr>
          <a:lvl8pPr marL="1600200" indent="-228600" algn="l">
            <a:defRPr sz="2600"/>
          </a:lvl8pPr>
          <a:lvl9pPr marL="1828800" indent="-228600" algn="l">
            <a:defRPr sz="2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  <a:latin typeface="Franklin Gothic Medium Cond"/>
            </a:rPr>
            <a:t>3</a:t>
          </a:r>
          <a:endParaRPr>
            <a:solidFill>
              <a:schemeClr val="tx1"/>
            </a:solidFill>
          </a:endParaRPr>
        </a:p>
      </dsp:txBody>
      <dsp:txXfrm>
        <a:off x="0" y="1594842"/>
        <a:ext cx="1577340" cy="797421"/>
      </dsp:txXfrm>
    </dsp:sp>
    <dsp:sp modelId="{ABE090B4-B818-4175-9ABD-A31996F20C5E}">
      <dsp:nvSpPr>
        <dsp:cNvPr id="13" name="Rectangles 12"/>
        <dsp:cNvSpPr/>
      </dsp:nvSpPr>
      <dsp:spPr bwMode="white">
        <a:xfrm>
          <a:off x="1695641" y="1631088"/>
          <a:ext cx="6191060" cy="72492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76200" tIns="76200" rIns="76200" bIns="76200" anchor="t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  <a:latin typeface="Franklin Gothic Medium Cond"/>
            </a:rPr>
            <a:t>Color detection for object / clothing item</a:t>
          </a:r>
          <a:endParaRPr>
            <a:solidFill>
              <a:schemeClr val="tx1"/>
            </a:solidFill>
          </a:endParaRPr>
        </a:p>
      </dsp:txBody>
      <dsp:txXfrm>
        <a:off x="1695641" y="1631088"/>
        <a:ext cx="6191060" cy="724928"/>
      </dsp:txXfrm>
    </dsp:sp>
    <dsp:sp modelId="{11F82A50-5439-4B00-8098-06243D9819EF}">
      <dsp:nvSpPr>
        <dsp:cNvPr id="14" name="Straight Connector 13"/>
        <dsp:cNvSpPr/>
      </dsp:nvSpPr>
      <dsp:spPr bwMode="white">
        <a:xfrm>
          <a:off x="1577340" y="2356017"/>
          <a:ext cx="6309360" cy="0"/>
        </a:xfrm>
        <a:prstGeom prst="line">
          <a:avLst/>
        </a:prstGeom>
      </dsp:spPr>
      <dsp:style>
        <a:lnRef idx="2">
          <a:schemeClr val="accent2">
            <a:tint val="50000"/>
          </a:schemeClr>
        </a:lnRef>
        <a:fillRef idx="1">
          <a:schemeClr val="accent2"/>
        </a:fillRef>
        <a:effectRef idx="0">
          <a:scrgbClr r="0" g="0" b="0"/>
        </a:effectRef>
        <a:fontRef idx="minor"/>
      </dsp:style>
      <dsp:txXfrm>
        <a:off x="1577340" y="2356017"/>
        <a:ext cx="6309360" cy="0"/>
      </dsp:txXfrm>
    </dsp:sp>
    <dsp:sp modelId="{966E3983-7994-4EF1-B9A7-B6C8B4C965CF}">
      <dsp:nvSpPr>
        <dsp:cNvPr id="15" name="Straight Connector 14"/>
        <dsp:cNvSpPr/>
      </dsp:nvSpPr>
      <dsp:spPr bwMode="white">
        <a:xfrm>
          <a:off x="0" y="2392263"/>
          <a:ext cx="7886700" cy="0"/>
        </a:xfrm>
        <a:prstGeom prst="line">
          <a:avLst/>
        </a:prstGeom>
      </dsp:spPr>
      <dsp:style>
        <a:lnRef idx="2">
          <a:schemeClr val="accent5"/>
        </a:lnRef>
        <a:fillRef idx="1">
          <a:schemeClr val="accent5"/>
        </a:fillRef>
        <a:effectRef idx="0">
          <a:scrgbClr r="0" g="0" b="0"/>
        </a:effectRef>
        <a:fontRef idx="minor">
          <a:schemeClr val="lt1"/>
        </a:fontRef>
      </dsp:style>
      <dsp:txXfrm>
        <a:off x="0" y="2392263"/>
        <a:ext cx="7886700" cy="0"/>
      </dsp:txXfrm>
    </dsp:sp>
    <dsp:sp modelId="{26910C2E-16A3-4C06-AAB0-4F7451BABC80}">
      <dsp:nvSpPr>
        <dsp:cNvPr id="16" name="Rectangles 15"/>
        <dsp:cNvSpPr/>
      </dsp:nvSpPr>
      <dsp:spPr bwMode="white">
        <a:xfrm>
          <a:off x="0" y="2392263"/>
          <a:ext cx="1577340" cy="797421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129539" tIns="129539" rIns="129539" bIns="129539" anchor="t"/>
        <a:lstStyle>
          <a:lvl1pPr algn="l">
            <a:defRPr sz="3400"/>
          </a:lvl1pPr>
          <a:lvl2pPr marL="228600" indent="-228600" algn="l">
            <a:defRPr sz="2600"/>
          </a:lvl2pPr>
          <a:lvl3pPr marL="457200" indent="-228600" algn="l">
            <a:defRPr sz="2600"/>
          </a:lvl3pPr>
          <a:lvl4pPr marL="685800" indent="-228600" algn="l">
            <a:defRPr sz="2600"/>
          </a:lvl4pPr>
          <a:lvl5pPr marL="914400" indent="-228600" algn="l">
            <a:defRPr sz="2600"/>
          </a:lvl5pPr>
          <a:lvl6pPr marL="1143000" indent="-228600" algn="l">
            <a:defRPr sz="2600"/>
          </a:lvl6pPr>
          <a:lvl7pPr marL="1371600" indent="-228600" algn="l">
            <a:defRPr sz="2600"/>
          </a:lvl7pPr>
          <a:lvl8pPr marL="1600200" indent="-228600" algn="l">
            <a:defRPr sz="2600"/>
          </a:lvl8pPr>
          <a:lvl9pPr marL="1828800" indent="-228600" algn="l">
            <a:defRPr sz="26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  <a:latin typeface="Franklin Gothic Medium Cond"/>
            </a:rPr>
            <a:t>4</a:t>
          </a:r>
          <a:endParaRPr>
            <a:solidFill>
              <a:schemeClr val="tx1"/>
            </a:solidFill>
          </a:endParaRPr>
        </a:p>
      </dsp:txBody>
      <dsp:txXfrm>
        <a:off x="0" y="2392263"/>
        <a:ext cx="1577340" cy="797421"/>
      </dsp:txXfrm>
    </dsp:sp>
    <dsp:sp modelId="{7C5311C3-00DA-4EBA-929F-8B434EAD4A38}">
      <dsp:nvSpPr>
        <dsp:cNvPr id="17" name="Rectangles 16"/>
        <dsp:cNvSpPr/>
      </dsp:nvSpPr>
      <dsp:spPr bwMode="white">
        <a:xfrm>
          <a:off x="1695641" y="2428509"/>
          <a:ext cx="6191060" cy="724928"/>
        </a:xfrm>
        <a:prstGeom prst="rect">
          <a:avLst/>
        </a:prstGeom>
      </dsp:spPr>
      <dsp:style>
        <a:lnRef idx="0">
          <a:schemeClr val="dk1">
            <a:alpha val="0"/>
          </a:schemeClr>
        </a:lnRef>
        <a:fillRef idx="0">
          <a:schemeClr val="lt1">
            <a:alpha val="0"/>
          </a:schemeClr>
        </a:fillRef>
        <a:effectRef idx="0">
          <a:scrgbClr r="0" g="0" b="0"/>
        </a:effectRef>
        <a:fontRef idx="minor"/>
      </dsp:style>
      <dsp:txBody>
        <a:bodyPr lIns="76200" tIns="76200" rIns="76200" bIns="76200" anchor="t"/>
        <a:lstStyle>
          <a:lvl1pPr algn="l">
            <a:defRPr sz="2000"/>
          </a:lvl1pPr>
          <a:lvl2pPr marL="114300" indent="-114300" algn="l">
            <a:defRPr sz="1500"/>
          </a:lvl2pPr>
          <a:lvl3pPr marL="228600" indent="-114300" algn="l">
            <a:defRPr sz="1500"/>
          </a:lvl3pPr>
          <a:lvl4pPr marL="342900" indent="-114300" algn="l">
            <a:defRPr sz="1500"/>
          </a:lvl4pPr>
          <a:lvl5pPr marL="457200" indent="-114300" algn="l">
            <a:defRPr sz="1500"/>
          </a:lvl5pPr>
          <a:lvl6pPr marL="571500" indent="-114300" algn="l">
            <a:defRPr sz="1500"/>
          </a:lvl6pPr>
          <a:lvl7pPr marL="685800" indent="-114300" algn="l">
            <a:defRPr sz="1500"/>
          </a:lvl7pPr>
          <a:lvl8pPr marL="800100" indent="-114300" algn="l">
            <a:defRPr sz="1500"/>
          </a:lvl8pPr>
          <a:lvl9pPr marL="914400" indent="-114300" algn="l">
            <a:defRPr sz="1500"/>
          </a:lvl9pPr>
        </a:lstStyle>
        <a:p>
          <a:pPr lvl="0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dirty="0">
              <a:solidFill>
                <a:schemeClr val="tx1"/>
              </a:solidFill>
              <a:latin typeface="Franklin Gothic Medium Cond"/>
            </a:rPr>
            <a:t>Color-matching based on HUE angles and color theory</a:t>
          </a:r>
          <a:endParaRPr>
            <a:solidFill>
              <a:schemeClr val="tx1"/>
            </a:solidFill>
          </a:endParaRPr>
        </a:p>
      </dsp:txBody>
      <dsp:txXfrm>
        <a:off x="1695641" y="2428509"/>
        <a:ext cx="6191060" cy="724928"/>
      </dsp:txXfrm>
    </dsp:sp>
    <dsp:sp modelId="{497DCD47-11FE-43B7-BCAB-28AF852AF51A}">
      <dsp:nvSpPr>
        <dsp:cNvPr id="18" name="Straight Connector 17"/>
        <dsp:cNvSpPr/>
      </dsp:nvSpPr>
      <dsp:spPr bwMode="white">
        <a:xfrm>
          <a:off x="1577340" y="3153438"/>
          <a:ext cx="6309360" cy="0"/>
        </a:xfrm>
        <a:prstGeom prst="line">
          <a:avLst/>
        </a:prstGeom>
      </dsp:spPr>
      <dsp:style>
        <a:lnRef idx="2">
          <a:schemeClr val="accent2">
            <a:tint val="50000"/>
          </a:schemeClr>
        </a:lnRef>
        <a:fillRef idx="1">
          <a:schemeClr val="accent2"/>
        </a:fillRef>
        <a:effectRef idx="0">
          <a:scrgbClr r="0" g="0" b="0"/>
        </a:effectRef>
        <a:fontRef idx="minor"/>
      </dsp:style>
      <dsp:txXfrm>
        <a:off x="1577340" y="3153438"/>
        <a:ext cx="6309360" cy="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3f9b3564c0_0_40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3f9b3564c0_0_40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3f9b3564c0_0_41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3f9b3564c0_0_41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3f9b3564c0_0_44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3f9b3564c0_0_44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3f9b3564c0_0_51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3f9b3564c0_0_51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3f9b3564c0_0_8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3f9b3564c0_0_8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3f9b3564c0_0_44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3f9b3564c0_0_44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3f9b3564c0_0_47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3f9b3564c0_0_47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3f9b3564c0_0_50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3f9b3564c0_0_50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3f9b3564c0_0_488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23f9b3564c0_0_48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3f9b3564c0_0_44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3f9b3564c0_0_44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3f9b3564c0_0_4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3f9b3564c0_0_4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3f9b3564c0_0_39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3f9b3564c0_0_39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bg>
      <p:bgPr>
        <a:solidFill>
          <a:schemeClr val="lt2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7" name="Google Shape;77;p11"/>
          <p:cNvSpPr txBox="1"/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8940" cy="2571750"/>
          </a:xfrm>
        </p:spPr>
        <p:txBody>
          <a:bodyPr anchor="b">
            <a:normAutofit/>
          </a:bodyPr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977640" y="411480"/>
            <a:ext cx="4539996" cy="4073652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983230"/>
            <a:ext cx="2948940" cy="150190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8" name="Rectangle 6" descr="Tag=AccentColor&#10;Flavor=Light&#10;Target=FillAndLine"/>
          <p:cNvSpPr/>
          <p:nvPr/>
        </p:nvSpPr>
        <p:spPr>
          <a:xfrm rot="5400000">
            <a:off x="2098548" y="2440607"/>
            <a:ext cx="3360420" cy="20574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47038"/>
            <a:ext cx="7886700" cy="3188970"/>
          </a:xfrm>
        </p:spPr>
        <p:txBody>
          <a:bodyPr>
            <a:normAutofit/>
          </a:bodyPr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</p:spPr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8" name="Rectangle 7" descr="Tag=AccentColor&#10;Flavor=Light&#10;Target=FillAndLine"/>
          <p:cNvSpPr/>
          <p:nvPr/>
        </p:nvSpPr>
        <p:spPr>
          <a:xfrm>
            <a:off x="628649" y="1282446"/>
            <a:ext cx="7886700" cy="20574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/>
          <p:cNvSpPr/>
          <p:nvPr/>
        </p:nvSpPr>
        <p:spPr>
          <a:xfrm>
            <a:off x="628650" y="3552662"/>
            <a:ext cx="3182692" cy="20574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30936" y="336042"/>
            <a:ext cx="7886700" cy="3051810"/>
          </a:xfrm>
        </p:spPr>
        <p:txBody>
          <a:bodyPr anchor="b">
            <a:no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30936" y="3737610"/>
            <a:ext cx="7886700" cy="843534"/>
          </a:xfrm>
        </p:spPr>
        <p:txBody>
          <a:bodyPr>
            <a:normAutofit/>
          </a:bodyPr>
          <a:lstStyle>
            <a:lvl1pPr marL="0" indent="0" algn="l">
              <a:buNone/>
              <a:defRPr sz="21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447038"/>
            <a:ext cx="7886700" cy="3188970"/>
          </a:xfrm>
        </p:spPr>
        <p:txBody>
          <a:bodyPr>
            <a:normAutofit/>
          </a:bodyPr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8" name="Rectangle 7" descr="Tag=AccentColor&#10;Flavor=Light&#10;Target=FillAndLine"/>
          <p:cNvSpPr/>
          <p:nvPr/>
        </p:nvSpPr>
        <p:spPr>
          <a:xfrm>
            <a:off x="628649" y="1282446"/>
            <a:ext cx="7886700" cy="20574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336042"/>
            <a:ext cx="7886700" cy="305181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936" y="3737610"/>
            <a:ext cx="7886700" cy="843534"/>
          </a:xfrm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7" name="Rectangle 6" descr="Tag=AccentColor&#10;Flavor=Light&#10;Target=FillAndLine"/>
          <p:cNvSpPr/>
          <p:nvPr/>
        </p:nvSpPr>
        <p:spPr>
          <a:xfrm>
            <a:off x="628650" y="3552662"/>
            <a:ext cx="3182692" cy="20574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447038"/>
            <a:ext cx="3886200" cy="318897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447038"/>
            <a:ext cx="3886200" cy="31889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9" name="Rectangle 8" descr="Tag=AccentColor&#10;Flavor=Light&#10;Target=FillAndLine"/>
          <p:cNvSpPr/>
          <p:nvPr/>
        </p:nvSpPr>
        <p:spPr>
          <a:xfrm>
            <a:off x="628649" y="1282446"/>
            <a:ext cx="7886700" cy="20574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1" y="1453896"/>
            <a:ext cx="3868340" cy="617934"/>
          </a:xfrm>
        </p:spPr>
        <p:txBody>
          <a:bodyPr anchor="b">
            <a:normAutofit/>
          </a:bodyPr>
          <a:lstStyle>
            <a:lvl1pPr marL="0" indent="0">
              <a:buNone/>
              <a:defRPr sz="27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1" y="2194560"/>
            <a:ext cx="3868340" cy="244830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53896"/>
            <a:ext cx="3887391" cy="617934"/>
          </a:xfrm>
        </p:spPr>
        <p:txBody>
          <a:bodyPr anchor="b">
            <a:normAutofit/>
          </a:bodyPr>
          <a:lstStyle>
            <a:lvl1pPr marL="0" indent="0">
              <a:buNone/>
              <a:defRPr sz="27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194560"/>
            <a:ext cx="3887391" cy="24483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11" name="Rectangle 10" descr="Tag=AccentColor&#10;Flavor=Light&#10;Target=FillAndLine"/>
          <p:cNvSpPr/>
          <p:nvPr/>
        </p:nvSpPr>
        <p:spPr>
          <a:xfrm>
            <a:off x="628649" y="1282446"/>
            <a:ext cx="7886700" cy="20574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2778" y="1296162"/>
            <a:ext cx="5836158" cy="2544318"/>
          </a:xfrm>
        </p:spPr>
        <p:txBody>
          <a:bodyPr>
            <a:normAutofit/>
          </a:bodyPr>
          <a:lstStyle>
            <a:lvl1pPr algn="ctr">
              <a:defRPr sz="58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6" name="Rectangle 6" descr="Tag=AccentColor&#10;Flavor=Light&#10;Target=FillAndLine"/>
          <p:cNvSpPr/>
          <p:nvPr/>
        </p:nvSpPr>
        <p:spPr>
          <a:xfrm>
            <a:off x="2980655" y="3845169"/>
            <a:ext cx="3182692" cy="20574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bg>
      <p:bgPr>
        <a:solidFill>
          <a:schemeClr val="dk1"/>
        </a:solidFill>
        <a:effectLst/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2571750"/>
          </a:xfrm>
        </p:spPr>
        <p:txBody>
          <a:bodyPr anchor="b">
            <a:normAutofit/>
          </a:bodyPr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7640" y="411480"/>
            <a:ext cx="4539996" cy="4073652"/>
          </a:xfrm>
        </p:spPr>
        <p:txBody>
          <a:bodyPr anchor="ctr"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983230"/>
            <a:ext cx="2949178" cy="150190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8" name="Rectangle 6" descr="Tag=AccentColor&#10;Flavor=Light&#10;Target=FillAndLine"/>
          <p:cNvSpPr/>
          <p:nvPr/>
        </p:nvSpPr>
        <p:spPr>
          <a:xfrm rot="5400000">
            <a:off x="2098119" y="2440607"/>
            <a:ext cx="3360420" cy="20574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8940" cy="2571750"/>
          </a:xfrm>
        </p:spPr>
        <p:txBody>
          <a:bodyPr anchor="b">
            <a:normAutofit/>
          </a:bodyPr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977640" y="411480"/>
            <a:ext cx="4539996" cy="4073652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983230"/>
            <a:ext cx="2948940" cy="150190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  <p:sp>
        <p:nvSpPr>
          <p:cNvPr id="8" name="Rectangle 6" descr="Tag=AccentColor&#10;Flavor=Light&#10;Target=FillAndLine"/>
          <p:cNvSpPr/>
          <p:nvPr/>
        </p:nvSpPr>
        <p:spPr>
          <a:xfrm rot="5400000">
            <a:off x="2098548" y="2440607"/>
            <a:ext cx="3360420" cy="20574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 panose="020B0704020202020204"/>
              <a:buNone/>
              <a:defRPr sz="2800" b="1">
                <a:solidFill>
                  <a:schemeClr val="dk2"/>
                </a:solidFill>
                <a:latin typeface="Raleway" panose="020B0704020202020204"/>
                <a:ea typeface="Raleway" panose="020B0704020202020204"/>
                <a:cs typeface="Raleway" panose="020B0704020202020204"/>
                <a:sym typeface="Raleway" panose="020B0704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 panose="020B0704020202020204"/>
              <a:buNone/>
              <a:defRPr sz="2800" b="1">
                <a:solidFill>
                  <a:schemeClr val="dk2"/>
                </a:solidFill>
                <a:latin typeface="Raleway" panose="020B0704020202020204"/>
                <a:ea typeface="Raleway" panose="020B0704020202020204"/>
                <a:cs typeface="Raleway" panose="020B0704020202020204"/>
                <a:sym typeface="Raleway" panose="020B0704020202020204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 panose="020B0704020202020204"/>
              <a:buNone/>
              <a:defRPr sz="2800" b="1">
                <a:solidFill>
                  <a:schemeClr val="dk2"/>
                </a:solidFill>
                <a:latin typeface="Raleway" panose="020B0704020202020204"/>
                <a:ea typeface="Raleway" panose="020B0704020202020204"/>
                <a:cs typeface="Raleway" panose="020B0704020202020204"/>
                <a:sym typeface="Raleway" panose="020B0704020202020204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 panose="020B0704020202020204"/>
              <a:buNone/>
              <a:defRPr sz="2800" b="1">
                <a:solidFill>
                  <a:schemeClr val="dk2"/>
                </a:solidFill>
                <a:latin typeface="Raleway" panose="020B0704020202020204"/>
                <a:ea typeface="Raleway" panose="020B0704020202020204"/>
                <a:cs typeface="Raleway" panose="020B0704020202020204"/>
                <a:sym typeface="Raleway" panose="020B0704020202020204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 panose="020B0704020202020204"/>
              <a:buNone/>
              <a:defRPr sz="2800" b="1">
                <a:solidFill>
                  <a:schemeClr val="dk2"/>
                </a:solidFill>
                <a:latin typeface="Raleway" panose="020B0704020202020204"/>
                <a:ea typeface="Raleway" panose="020B0704020202020204"/>
                <a:cs typeface="Raleway" panose="020B0704020202020204"/>
                <a:sym typeface="Raleway" panose="020B0704020202020204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 panose="020B0704020202020204"/>
              <a:buNone/>
              <a:defRPr sz="2800" b="1">
                <a:solidFill>
                  <a:schemeClr val="dk2"/>
                </a:solidFill>
                <a:latin typeface="Raleway" panose="020B0704020202020204"/>
                <a:ea typeface="Raleway" panose="020B0704020202020204"/>
                <a:cs typeface="Raleway" panose="020B0704020202020204"/>
                <a:sym typeface="Raleway" panose="020B0704020202020204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 panose="020B0704020202020204"/>
              <a:buNone/>
              <a:defRPr sz="2800" b="1">
                <a:solidFill>
                  <a:schemeClr val="dk2"/>
                </a:solidFill>
                <a:latin typeface="Raleway" panose="020B0704020202020204"/>
                <a:ea typeface="Raleway" panose="020B0704020202020204"/>
                <a:cs typeface="Raleway" panose="020B0704020202020204"/>
                <a:sym typeface="Raleway" panose="020B0704020202020204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 panose="020B0704020202020204"/>
              <a:buNone/>
              <a:defRPr sz="2800" b="1">
                <a:solidFill>
                  <a:schemeClr val="dk2"/>
                </a:solidFill>
                <a:latin typeface="Raleway" panose="020B0704020202020204"/>
                <a:ea typeface="Raleway" panose="020B0704020202020204"/>
                <a:cs typeface="Raleway" panose="020B0704020202020204"/>
                <a:sym typeface="Raleway" panose="020B0704020202020204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 panose="020B0704020202020204"/>
              <a:buNone/>
              <a:defRPr sz="2800" b="1">
                <a:solidFill>
                  <a:schemeClr val="dk2"/>
                </a:solidFill>
                <a:latin typeface="Raleway" panose="020B0704020202020204"/>
                <a:ea typeface="Raleway" panose="020B0704020202020204"/>
                <a:cs typeface="Raleway" panose="020B0704020202020204"/>
                <a:sym typeface="Raleway" panose="020B0704020202020204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 panose="020B0704020202020204"/>
              <a:buChar char="●"/>
              <a:defRPr sz="13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B0704020202020204"/>
              <a:buChar char="○"/>
              <a:defRPr sz="11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B0704020202020204"/>
              <a:buChar char="■"/>
              <a:defRPr sz="11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B0704020202020204"/>
              <a:buChar char="●"/>
              <a:defRPr sz="11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B0704020202020204"/>
              <a:buChar char="○"/>
              <a:defRPr sz="11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B0704020202020204"/>
              <a:buChar char="■"/>
              <a:defRPr sz="11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B0704020202020204"/>
              <a:buChar char="●"/>
              <a:defRPr sz="11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B0704020202020204"/>
              <a:buChar char="○"/>
              <a:defRPr sz="11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 panose="020B0704020202020204"/>
              <a:buChar char="■"/>
              <a:defRPr sz="11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685800" rtl="0" eaLnBrk="1" latinLnBrk="0" hangingPunct="1">
        <a:lnSpc>
          <a:spcPct val="100000"/>
        </a:lnSpc>
        <a:spcBef>
          <a:spcPct val="0"/>
        </a:spcBef>
        <a:buNone/>
        <a:defRPr sz="40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75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5.xml"/><Relationship Id="rId5" Type="http://schemas.microsoft.com/office/2007/relationships/diagramDrawing" Target="../diagrams/drawing1.xml"/><Relationship Id="rId4" Type="http://schemas.openxmlformats.org/officeDocument/2006/relationships/diagramColors" Target="../diagrams/colors1.xml"/><Relationship Id="rId3" Type="http://schemas.openxmlformats.org/officeDocument/2006/relationships/diagramQuickStyle" Target="../diagrams/quickStyle1.xml"/><Relationship Id="rId2" Type="http://schemas.openxmlformats.org/officeDocument/2006/relationships/diagramLayout" Target="../diagrams/layout1.xml"/><Relationship Id="rId1" Type="http://schemas.openxmlformats.org/officeDocument/2006/relationships/diagramData" Target="../diagrams/data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2.xml"/><Relationship Id="rId4" Type="http://schemas.openxmlformats.org/officeDocument/2006/relationships/image" Target="../media/image22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2.xml"/><Relationship Id="rId1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5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6.xml"/><Relationship Id="rId4" Type="http://schemas.openxmlformats.org/officeDocument/2006/relationships/image" Target="../media/image8.png"/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1.xml"/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720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 </a:t>
            </a:r>
            <a:r>
              <a:rPr lang="en-GB" sz="720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BLOCK</a:t>
            </a:r>
            <a:endParaRPr sz="720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7" name="Google Shape;87;p13"/>
          <p:cNvSpPr txBox="1"/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 panose="020B0604020202020204" pitchFamily="34" charset="0"/>
                <a:cs typeface="Arial" panose="020B0604020202020204" pitchFamily="34" charset="0"/>
              </a:rPr>
              <a:t>assistive app for the colorblind</a:t>
            </a:r>
            <a:endParaRPr 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Color Binoculars</a:t>
            </a:r>
            <a:endParaRPr lang="en-GB" sz="300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1" name="Google Shape;161;p23"/>
          <p:cNvSpPr txBox="1"/>
          <p:nvPr>
            <p:ph type="subTitle" idx="1"/>
          </p:nvPr>
        </p:nvSpPr>
        <p:spPr>
          <a:xfrm>
            <a:off x="714275" y="3009125"/>
            <a:ext cx="3609600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Distinguish colors in everyday lives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Replacing difficult color combinations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Supports all types of color blindness</a:t>
            </a:r>
            <a:endParaRPr lang="en-GB"/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5229075" y="152400"/>
            <a:ext cx="319148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5600">
                <a:latin typeface="Arial" panose="020B0604020202020204" pitchFamily="34" charset="0"/>
                <a:cs typeface="Arial" panose="020B0604020202020204" pitchFamily="34" charset="0"/>
              </a:rPr>
              <a:t>Our Approach</a:t>
            </a:r>
            <a:endParaRPr lang="en-US" altLang="en-GB" sz="5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28649" y="1282446"/>
            <a:ext cx="7886700" cy="20574"/>
          </a:xfrm>
          <a:custGeom>
            <a:avLst/>
            <a:gdLst/>
            <a:ahLst/>
            <a:cxnLst/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 useBgFill="1">
        <p:nvSpPr>
          <p:cNvPr id="13" name="Rectangle 1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6" name="Picture 6"/>
          <p:cNvPicPr>
            <a:picLocks noGrp="1" noChangeAspect="1"/>
          </p:cNvPicPr>
          <p:nvPr>
            <p:ph type="pic" idx="1"/>
          </p:nvPr>
        </p:nvPicPr>
        <p:blipFill rotWithShape="1">
          <a:blip r:embed="rId1">
            <a:alphaModFix amt="40000"/>
          </a:blip>
          <a:srcRect/>
          <a:stretch>
            <a:fillRect/>
          </a:stretch>
        </p:blipFill>
        <p:spPr>
          <a:xfrm flipH="1">
            <a:off x="15" y="8"/>
            <a:ext cx="9143984" cy="51453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640255"/>
            <a:ext cx="3017520" cy="3753596"/>
          </a:xfr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en-US" sz="5400" b="1" i="1" dirty="0">
                <a:latin typeface="Century Gothic"/>
              </a:rPr>
              <a:t>HOW TO USE ?</a:t>
            </a:r>
            <a:endParaRPr lang="en-US" sz="5400" b="1" i="1" dirty="0">
              <a:latin typeface="Century Gothic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99312" y="640255"/>
            <a:ext cx="4286250" cy="3753596"/>
          </a:xfrm>
        </p:spPr>
        <p:txBody>
          <a:bodyPr vert="horz" lIns="68580" tIns="34290" rIns="68580" bIns="34290" rtlCol="0" anchor="ctr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100" dirty="0">
                <a:latin typeface="Franklin Gothic Medium Cond"/>
              </a:rPr>
              <a:t>Upload the images of clothing items</a:t>
            </a:r>
            <a:endParaRPr lang="en-US" sz="2100" dirty="0">
              <a:latin typeface="Franklin Gothic Medium Cond"/>
            </a:endParaRPr>
          </a:p>
          <a:p>
            <a:pPr indent="-228600">
              <a:buFont typeface="Arial" panose="020B0604020202020204" pitchFamily="34" charset="0"/>
              <a:buChar char="•"/>
            </a:pPr>
            <a:endParaRPr lang="en-US" sz="2100" dirty="0">
              <a:latin typeface="Franklin Gothic Medium Cond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100" dirty="0">
                <a:latin typeface="Franklin Gothic Medium Cond"/>
              </a:rPr>
              <a:t>The app determines if the colors are a good match</a:t>
            </a:r>
            <a:endParaRPr lang="en-US" sz="2100" dirty="0">
              <a:latin typeface="Franklin Gothic Medium Cond"/>
            </a:endParaRPr>
          </a:p>
        </p:txBody>
      </p:sp>
      <p:sp>
        <p:nvSpPr>
          <p:cNvPr id="15" name="sketchy content container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989191" y="370332"/>
            <a:ext cx="4672203" cy="4291670"/>
          </a:xfrm>
          <a:custGeom>
            <a:avLst/>
            <a:gdLst>
              <a:gd name="connsiteX0" fmla="*/ 0 w 6229604"/>
              <a:gd name="connsiteY0" fmla="*/ 0 h 5722227"/>
              <a:gd name="connsiteX1" fmla="*/ 629882 w 6229604"/>
              <a:gd name="connsiteY1" fmla="*/ 0 h 5722227"/>
              <a:gd name="connsiteX2" fmla="*/ 1135172 w 6229604"/>
              <a:gd name="connsiteY2" fmla="*/ 0 h 5722227"/>
              <a:gd name="connsiteX3" fmla="*/ 1951943 w 6229604"/>
              <a:gd name="connsiteY3" fmla="*/ 0 h 5722227"/>
              <a:gd name="connsiteX4" fmla="*/ 2581825 w 6229604"/>
              <a:gd name="connsiteY4" fmla="*/ 0 h 5722227"/>
              <a:gd name="connsiteX5" fmla="*/ 3211707 w 6229604"/>
              <a:gd name="connsiteY5" fmla="*/ 0 h 5722227"/>
              <a:gd name="connsiteX6" fmla="*/ 4028477 w 6229604"/>
              <a:gd name="connsiteY6" fmla="*/ 0 h 5722227"/>
              <a:gd name="connsiteX7" fmla="*/ 4596063 w 6229604"/>
              <a:gd name="connsiteY7" fmla="*/ 0 h 5722227"/>
              <a:gd name="connsiteX8" fmla="*/ 5412834 w 6229604"/>
              <a:gd name="connsiteY8" fmla="*/ 0 h 5722227"/>
              <a:gd name="connsiteX9" fmla="*/ 6229604 w 6229604"/>
              <a:gd name="connsiteY9" fmla="*/ 0 h 5722227"/>
              <a:gd name="connsiteX10" fmla="*/ 6229604 w 6229604"/>
              <a:gd name="connsiteY10" fmla="*/ 635803 h 5722227"/>
              <a:gd name="connsiteX11" fmla="*/ 6229604 w 6229604"/>
              <a:gd name="connsiteY11" fmla="*/ 1271606 h 5722227"/>
              <a:gd name="connsiteX12" fmla="*/ 6229604 w 6229604"/>
              <a:gd name="connsiteY12" fmla="*/ 1964631 h 5722227"/>
              <a:gd name="connsiteX13" fmla="*/ 6229604 w 6229604"/>
              <a:gd name="connsiteY13" fmla="*/ 2428767 h 5722227"/>
              <a:gd name="connsiteX14" fmla="*/ 6229604 w 6229604"/>
              <a:gd name="connsiteY14" fmla="*/ 3064570 h 5722227"/>
              <a:gd name="connsiteX15" fmla="*/ 6229604 w 6229604"/>
              <a:gd name="connsiteY15" fmla="*/ 3700373 h 5722227"/>
              <a:gd name="connsiteX16" fmla="*/ 6229604 w 6229604"/>
              <a:gd name="connsiteY16" fmla="*/ 4336176 h 5722227"/>
              <a:gd name="connsiteX17" fmla="*/ 6229604 w 6229604"/>
              <a:gd name="connsiteY17" fmla="*/ 5029202 h 5722227"/>
              <a:gd name="connsiteX18" fmla="*/ 6229604 w 6229604"/>
              <a:gd name="connsiteY18" fmla="*/ 5722227 h 5722227"/>
              <a:gd name="connsiteX19" fmla="*/ 5475130 w 6229604"/>
              <a:gd name="connsiteY19" fmla="*/ 5722227 h 5722227"/>
              <a:gd name="connsiteX20" fmla="*/ 4907544 w 6229604"/>
              <a:gd name="connsiteY20" fmla="*/ 5722227 h 5722227"/>
              <a:gd name="connsiteX21" fmla="*/ 4090773 w 6229604"/>
              <a:gd name="connsiteY21" fmla="*/ 5722227 h 5722227"/>
              <a:gd name="connsiteX22" fmla="*/ 3398595 w 6229604"/>
              <a:gd name="connsiteY22" fmla="*/ 5722227 h 5722227"/>
              <a:gd name="connsiteX23" fmla="*/ 2831009 w 6229604"/>
              <a:gd name="connsiteY23" fmla="*/ 5722227 h 5722227"/>
              <a:gd name="connsiteX24" fmla="*/ 2138831 w 6229604"/>
              <a:gd name="connsiteY24" fmla="*/ 5722227 h 5722227"/>
              <a:gd name="connsiteX25" fmla="*/ 1633541 w 6229604"/>
              <a:gd name="connsiteY25" fmla="*/ 5722227 h 5722227"/>
              <a:gd name="connsiteX26" fmla="*/ 1128251 w 6229604"/>
              <a:gd name="connsiteY26" fmla="*/ 5722227 h 5722227"/>
              <a:gd name="connsiteX27" fmla="*/ 0 w 6229604"/>
              <a:gd name="connsiteY27" fmla="*/ 5722227 h 5722227"/>
              <a:gd name="connsiteX28" fmla="*/ 0 w 6229604"/>
              <a:gd name="connsiteY28" fmla="*/ 5200869 h 5722227"/>
              <a:gd name="connsiteX29" fmla="*/ 0 w 6229604"/>
              <a:gd name="connsiteY29" fmla="*/ 4450621 h 5722227"/>
              <a:gd name="connsiteX30" fmla="*/ 0 w 6229604"/>
              <a:gd name="connsiteY30" fmla="*/ 3872040 h 5722227"/>
              <a:gd name="connsiteX31" fmla="*/ 0 w 6229604"/>
              <a:gd name="connsiteY31" fmla="*/ 3407904 h 5722227"/>
              <a:gd name="connsiteX32" fmla="*/ 0 w 6229604"/>
              <a:gd name="connsiteY32" fmla="*/ 2714879 h 5722227"/>
              <a:gd name="connsiteX33" fmla="*/ 0 w 6229604"/>
              <a:gd name="connsiteY33" fmla="*/ 2193520 h 5722227"/>
              <a:gd name="connsiteX34" fmla="*/ 0 w 6229604"/>
              <a:gd name="connsiteY34" fmla="*/ 1500495 h 5722227"/>
              <a:gd name="connsiteX35" fmla="*/ 0 w 6229604"/>
              <a:gd name="connsiteY35" fmla="*/ 750248 h 5722227"/>
              <a:gd name="connsiteX36" fmla="*/ 0 w 6229604"/>
              <a:gd name="connsiteY36" fmla="*/ 0 h 5722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6229604" h="5722227" extrusionOk="0">
                <a:moveTo>
                  <a:pt x="0" y="0"/>
                </a:moveTo>
                <a:cubicBezTo>
                  <a:pt x="134765" y="733"/>
                  <a:pt x="359555" y="-15387"/>
                  <a:pt x="629882" y="0"/>
                </a:cubicBezTo>
                <a:cubicBezTo>
                  <a:pt x="900209" y="15387"/>
                  <a:pt x="965450" y="15937"/>
                  <a:pt x="1135172" y="0"/>
                </a:cubicBezTo>
                <a:cubicBezTo>
                  <a:pt x="1304894" y="-15937"/>
                  <a:pt x="1787212" y="10921"/>
                  <a:pt x="1951943" y="0"/>
                </a:cubicBezTo>
                <a:cubicBezTo>
                  <a:pt x="2116674" y="-10921"/>
                  <a:pt x="2378222" y="13313"/>
                  <a:pt x="2581825" y="0"/>
                </a:cubicBezTo>
                <a:cubicBezTo>
                  <a:pt x="2785428" y="-13313"/>
                  <a:pt x="2915218" y="19972"/>
                  <a:pt x="3211707" y="0"/>
                </a:cubicBezTo>
                <a:cubicBezTo>
                  <a:pt x="3508196" y="-19972"/>
                  <a:pt x="3832828" y="-34359"/>
                  <a:pt x="4028477" y="0"/>
                </a:cubicBezTo>
                <a:cubicBezTo>
                  <a:pt x="4224126" y="34359"/>
                  <a:pt x="4361257" y="4467"/>
                  <a:pt x="4596063" y="0"/>
                </a:cubicBezTo>
                <a:cubicBezTo>
                  <a:pt x="4830869" y="-4467"/>
                  <a:pt x="5091403" y="-7365"/>
                  <a:pt x="5412834" y="0"/>
                </a:cubicBezTo>
                <a:cubicBezTo>
                  <a:pt x="5734265" y="7365"/>
                  <a:pt x="6034988" y="-26786"/>
                  <a:pt x="6229604" y="0"/>
                </a:cubicBezTo>
                <a:cubicBezTo>
                  <a:pt x="6208296" y="256153"/>
                  <a:pt x="6219810" y="335049"/>
                  <a:pt x="6229604" y="635803"/>
                </a:cubicBezTo>
                <a:cubicBezTo>
                  <a:pt x="6239398" y="936557"/>
                  <a:pt x="6230184" y="1092448"/>
                  <a:pt x="6229604" y="1271606"/>
                </a:cubicBezTo>
                <a:cubicBezTo>
                  <a:pt x="6229024" y="1450764"/>
                  <a:pt x="6217841" y="1797531"/>
                  <a:pt x="6229604" y="1964631"/>
                </a:cubicBezTo>
                <a:cubicBezTo>
                  <a:pt x="6241367" y="2131731"/>
                  <a:pt x="6220367" y="2235822"/>
                  <a:pt x="6229604" y="2428767"/>
                </a:cubicBezTo>
                <a:cubicBezTo>
                  <a:pt x="6238841" y="2621712"/>
                  <a:pt x="6220929" y="2925917"/>
                  <a:pt x="6229604" y="3064570"/>
                </a:cubicBezTo>
                <a:cubicBezTo>
                  <a:pt x="6238279" y="3203223"/>
                  <a:pt x="6256755" y="3501958"/>
                  <a:pt x="6229604" y="3700373"/>
                </a:cubicBezTo>
                <a:cubicBezTo>
                  <a:pt x="6202453" y="3898788"/>
                  <a:pt x="6201714" y="4046823"/>
                  <a:pt x="6229604" y="4336176"/>
                </a:cubicBezTo>
                <a:cubicBezTo>
                  <a:pt x="6257494" y="4625529"/>
                  <a:pt x="6258821" y="4774033"/>
                  <a:pt x="6229604" y="5029202"/>
                </a:cubicBezTo>
                <a:cubicBezTo>
                  <a:pt x="6200387" y="5284371"/>
                  <a:pt x="6233334" y="5383875"/>
                  <a:pt x="6229604" y="5722227"/>
                </a:cubicBezTo>
                <a:cubicBezTo>
                  <a:pt x="6016393" y="5707881"/>
                  <a:pt x="5684528" y="5751176"/>
                  <a:pt x="5475130" y="5722227"/>
                </a:cubicBezTo>
                <a:cubicBezTo>
                  <a:pt x="5265732" y="5693278"/>
                  <a:pt x="5082862" y="5732690"/>
                  <a:pt x="4907544" y="5722227"/>
                </a:cubicBezTo>
                <a:cubicBezTo>
                  <a:pt x="4732226" y="5711764"/>
                  <a:pt x="4474837" y="5716289"/>
                  <a:pt x="4090773" y="5722227"/>
                </a:cubicBezTo>
                <a:cubicBezTo>
                  <a:pt x="3706709" y="5728165"/>
                  <a:pt x="3645902" y="5723973"/>
                  <a:pt x="3398595" y="5722227"/>
                </a:cubicBezTo>
                <a:cubicBezTo>
                  <a:pt x="3151288" y="5720481"/>
                  <a:pt x="3001606" y="5732695"/>
                  <a:pt x="2831009" y="5722227"/>
                </a:cubicBezTo>
                <a:cubicBezTo>
                  <a:pt x="2660412" y="5711759"/>
                  <a:pt x="2424161" y="5689878"/>
                  <a:pt x="2138831" y="5722227"/>
                </a:cubicBezTo>
                <a:cubicBezTo>
                  <a:pt x="1853501" y="5754576"/>
                  <a:pt x="1788223" y="5720540"/>
                  <a:pt x="1633541" y="5722227"/>
                </a:cubicBezTo>
                <a:cubicBezTo>
                  <a:pt x="1478859" y="5723915"/>
                  <a:pt x="1324151" y="5739059"/>
                  <a:pt x="1128251" y="5722227"/>
                </a:cubicBezTo>
                <a:cubicBezTo>
                  <a:pt x="932351" y="5705396"/>
                  <a:pt x="522340" y="5691488"/>
                  <a:pt x="0" y="5722227"/>
                </a:cubicBezTo>
                <a:cubicBezTo>
                  <a:pt x="-8445" y="5596771"/>
                  <a:pt x="-11215" y="5344833"/>
                  <a:pt x="0" y="5200869"/>
                </a:cubicBezTo>
                <a:cubicBezTo>
                  <a:pt x="11215" y="5056905"/>
                  <a:pt x="20310" y="4693766"/>
                  <a:pt x="0" y="4450621"/>
                </a:cubicBezTo>
                <a:cubicBezTo>
                  <a:pt x="-20310" y="4207476"/>
                  <a:pt x="817" y="4075053"/>
                  <a:pt x="0" y="3872040"/>
                </a:cubicBezTo>
                <a:cubicBezTo>
                  <a:pt x="-817" y="3669027"/>
                  <a:pt x="-21729" y="3595882"/>
                  <a:pt x="0" y="3407904"/>
                </a:cubicBezTo>
                <a:cubicBezTo>
                  <a:pt x="21729" y="3219926"/>
                  <a:pt x="-30605" y="3052469"/>
                  <a:pt x="0" y="2714879"/>
                </a:cubicBezTo>
                <a:cubicBezTo>
                  <a:pt x="30605" y="2377289"/>
                  <a:pt x="-16081" y="2430808"/>
                  <a:pt x="0" y="2193520"/>
                </a:cubicBezTo>
                <a:cubicBezTo>
                  <a:pt x="16081" y="1956232"/>
                  <a:pt x="18120" y="1817979"/>
                  <a:pt x="0" y="1500495"/>
                </a:cubicBezTo>
                <a:cubicBezTo>
                  <a:pt x="-18120" y="1183011"/>
                  <a:pt x="23969" y="972269"/>
                  <a:pt x="0" y="750248"/>
                </a:cubicBezTo>
                <a:cubicBezTo>
                  <a:pt x="-23969" y="528227"/>
                  <a:pt x="-3769" y="358360"/>
                  <a:pt x="0" y="0"/>
                </a:cubicBezTo>
                <a:close/>
              </a:path>
            </a:pathLst>
          </a:custGeom>
          <a:noFill/>
          <a:ln w="25400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>
                <a:latin typeface="Arial" panose="020B0604020202020204" pitchFamily="34" charset="0"/>
                <a:cs typeface="Arial" panose="020B0604020202020204" pitchFamily="34" charset="0"/>
              </a:rPr>
              <a:t>Our </a:t>
            </a:r>
            <a:r>
              <a:rPr lang="en-GB" sz="360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endParaRPr sz="3600" b="1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4" name="Google Shape;124;p19"/>
          <p:cNvPicPr preferRelativeResize="0"/>
          <p:nvPr/>
        </p:nvPicPr>
        <p:blipFill rotWithShape="1">
          <a:blip r:embed="rId1"/>
          <a:srcRect t="12658" b="11590"/>
          <a:stretch>
            <a:fillRect/>
          </a:stretch>
        </p:blipFill>
        <p:spPr>
          <a:xfrm>
            <a:off x="1113775" y="2068175"/>
            <a:ext cx="1992275" cy="226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9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6006954" y="582275"/>
            <a:ext cx="866775" cy="148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7172966" y="1506950"/>
            <a:ext cx="857250" cy="12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6059354" y="2493875"/>
            <a:ext cx="762000" cy="140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/>
          <p:cNvPicPr preferRelativeResize="0"/>
          <p:nvPr/>
        </p:nvPicPr>
        <p:blipFill>
          <a:blip r:embed="rId5"/>
          <a:stretch>
            <a:fillRect/>
          </a:stretch>
        </p:blipFill>
        <p:spPr>
          <a:xfrm>
            <a:off x="7225341" y="3860225"/>
            <a:ext cx="752475" cy="11239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9" name="Google Shape;129;p19"/>
          <p:cNvCxnSpPr>
            <a:stCxn id="124" idx="3"/>
            <a:endCxn id="125" idx="1"/>
          </p:cNvCxnSpPr>
          <p:nvPr/>
        </p:nvCxnSpPr>
        <p:spPr>
          <a:xfrm rot="10800000" flipH="1">
            <a:off x="3106050" y="1325225"/>
            <a:ext cx="2901000" cy="1873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0" name="Google Shape;130;p19"/>
          <p:cNvCxnSpPr>
            <a:stCxn id="124" idx="3"/>
            <a:endCxn id="126" idx="1"/>
          </p:cNvCxnSpPr>
          <p:nvPr/>
        </p:nvCxnSpPr>
        <p:spPr>
          <a:xfrm rot="10800000" flipH="1">
            <a:off x="3106050" y="2130725"/>
            <a:ext cx="4066800" cy="1068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1" name="Google Shape;131;p19"/>
          <p:cNvCxnSpPr>
            <a:stCxn id="124" idx="3"/>
            <a:endCxn id="127" idx="1"/>
          </p:cNvCxnSpPr>
          <p:nvPr/>
        </p:nvCxnSpPr>
        <p:spPr>
          <a:xfrm>
            <a:off x="3106050" y="3198725"/>
            <a:ext cx="29532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2" name="Google Shape;132;p19"/>
          <p:cNvCxnSpPr>
            <a:stCxn id="124" idx="3"/>
            <a:endCxn id="128" idx="1"/>
          </p:cNvCxnSpPr>
          <p:nvPr/>
        </p:nvCxnSpPr>
        <p:spPr>
          <a:xfrm>
            <a:off x="3106050" y="3198725"/>
            <a:ext cx="4119300" cy="1223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3" name="Google Shape;133;p19"/>
          <p:cNvSpPr txBox="1"/>
          <p:nvPr/>
        </p:nvSpPr>
        <p:spPr>
          <a:xfrm rot="-1979205">
            <a:off x="3860393" y="1915337"/>
            <a:ext cx="1145570" cy="43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rPr>
              <a:t>matching ?</a:t>
            </a:r>
            <a:endParaRPr sz="1600">
              <a:latin typeface="Lato" panose="020B0704020202020204"/>
              <a:ea typeface="Lato" panose="020B0704020202020204"/>
              <a:cs typeface="Lato" panose="020B0704020202020204"/>
              <a:sym typeface="Lato" panose="020B0704020202020204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Color</a:t>
            </a:r>
            <a:endParaRPr sz="3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dk1"/>
                </a:solidFill>
              </a:rPr>
              <a:t>Groups</a:t>
            </a:r>
            <a:endParaRPr sz="3600">
              <a:solidFill>
                <a:schemeClr val="dk1"/>
              </a:solidFill>
            </a:endParaRPr>
          </a:p>
        </p:txBody>
      </p:sp>
      <p:pic>
        <p:nvPicPr>
          <p:cNvPr id="104" name="Google Shape;104;p1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742950" y="612525"/>
            <a:ext cx="4695525" cy="437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730000" y="1318650"/>
            <a:ext cx="35832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latin typeface="Arial" panose="020B0604020202020204" pitchFamily="34" charset="0"/>
                <a:cs typeface="Arial" panose="020B0604020202020204" pitchFamily="34" charset="0"/>
              </a:rPr>
              <a:t>Color </a:t>
            </a:r>
            <a:r>
              <a:rPr lang="en-GB" sz="360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Characteristics</a:t>
            </a:r>
            <a:endParaRPr sz="3600" b="1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0" name="Google Shape;110;p1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786875" y="1318650"/>
            <a:ext cx="3630974" cy="3282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/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Hue : The appearance of color itself  –blue</a:t>
            </a:r>
            <a:endParaRPr lang="en-GB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Saturation : Purity of Color</a:t>
            </a:r>
            <a:endParaRPr lang="en-GB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Lighting : Brightness of Color</a:t>
            </a:r>
            <a:endParaRPr lang="en-GB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latin typeface="Arial" panose="020B0604020202020204" pitchFamily="34" charset="0"/>
                <a:cs typeface="Arial" panose="020B0604020202020204" pitchFamily="34" charset="0"/>
              </a:rPr>
              <a:t>Color </a:t>
            </a:r>
            <a:endParaRPr sz="3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Theory</a:t>
            </a:r>
            <a:endParaRPr sz="3600" b="1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Google Shape;117;p18"/>
          <p:cNvSpPr txBox="1"/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Do the colors go along ?</a:t>
            </a:r>
            <a:endParaRPr lang="en-GB"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604029" y="804300"/>
            <a:ext cx="5022684" cy="386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2" name="Rectangle 42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</p:spPr>
        <p:txBody>
          <a:bodyPr>
            <a:normAutofit/>
          </a:bodyPr>
          <a:lstStyle/>
          <a:p>
            <a:r>
              <a:rPr lang="en-US" sz="5550" b="1" i="1">
                <a:solidFill>
                  <a:srgbClr val="21B780"/>
                </a:solidFill>
                <a:latin typeface="Century Gothic"/>
                <a:ea typeface="+mj-lt"/>
                <a:cs typeface="+mj-lt"/>
              </a:rPr>
              <a:t>HOW TO IMPLEMENT ?</a:t>
            </a:r>
            <a:endParaRPr lang="en-US" sz="5550" b="1" i="1">
              <a:solidFill>
                <a:srgbClr val="21B780"/>
              </a:solidFill>
              <a:latin typeface="Century Gothic"/>
              <a:ea typeface="+mj-lt"/>
              <a:cs typeface="+mj-lt"/>
            </a:endParaRPr>
          </a:p>
        </p:txBody>
      </p:sp>
      <p:graphicFrame>
        <p:nvGraphicFramePr>
          <p:cNvPr id="15" name="Content Placeholder 2"/>
          <p:cNvGraphicFramePr>
            <a:graphicFrameLocks noGrp="1"/>
          </p:cNvGraphicFramePr>
          <p:nvPr>
            <p:ph idx="1"/>
          </p:nvPr>
        </p:nvGraphicFramePr>
        <p:xfrm>
          <a:off x="628650" y="1446610"/>
          <a:ext cx="7886700" cy="31896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" r:lo="rId2" r:qs="rId3" r:cs="rId4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5600">
                <a:latin typeface="Arial" panose="020B0604020202020204" pitchFamily="34" charset="0"/>
                <a:cs typeface="Arial" panose="020B0604020202020204" pitchFamily="34" charset="0"/>
              </a:rPr>
              <a:t>APP DEMO</a:t>
            </a:r>
            <a:endParaRPr lang="en-US" altLang="en-GB" sz="5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" name="2023-05-16_19-52-44_Trim">
            <a:hlinkClick r:id="" action="ppaction://media"/>
          </p:cNvPr>
          <p:cNvPicPr>
            <a:picLocks noChangeAspect="1"/>
          </p:cNvPicPr>
          <p:nvPr>
            <p:ph type="pic" idx="1"/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709160" y="153035"/>
            <a:ext cx="3366770" cy="483743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 additive="base">
                                        <p:cTn id="6" dur="2242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7" repeatCount="indefinite" fill="hold" display="1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628649" y="1282446"/>
            <a:ext cx="7886700" cy="20574"/>
          </a:xfrm>
          <a:custGeom>
            <a:avLst/>
            <a:gdLst/>
            <a:ahLst/>
            <a:cxnLst/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schemeClr val="tx1"/>
              </a:solidFill>
            </a:endParaRPr>
          </a:p>
        </p:txBody>
      </p:sp>
      <p:sp useBgFill="1">
        <p:nvSpPr>
          <p:cNvPr id="14" name="Rectangle 13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244028"/>
            <a:ext cx="5170932" cy="1338404"/>
          </a:xfrm>
        </p:spPr>
        <p:txBody>
          <a:bodyPr vert="horz" lIns="68580" tIns="34290" rIns="68580" bIns="34290" rtlCol="0" anchor="b">
            <a:noAutofit/>
          </a:bodyPr>
          <a:lstStyle/>
          <a:p>
            <a:r>
              <a:rPr lang="en-US" sz="5400" b="1" i="1" dirty="0">
                <a:latin typeface="Century Gothic"/>
              </a:rPr>
              <a:t>LEGALLY BLIND</a:t>
            </a:r>
            <a:endParaRPr lang="en-US" sz="5400" b="1" i="1" dirty="0">
              <a:latin typeface="Century Gothic"/>
            </a:endParaRPr>
          </a:p>
        </p:txBody>
      </p:sp>
      <p:sp>
        <p:nvSpPr>
          <p:cNvPr id="16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573820" y="1796543"/>
            <a:ext cx="3182692" cy="20574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21B780"/>
          </a:solidFill>
          <a:ln w="38100" cap="rnd">
            <a:solidFill>
              <a:srgbClr val="21B78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" name="Content Placeholder 2"/>
          <p:cNvSpPr>
            <a:spLocks noGrp="1"/>
          </p:cNvSpPr>
          <p:nvPr>
            <p:ph type="body" sz="half" idx="2"/>
          </p:nvPr>
        </p:nvSpPr>
        <p:spPr>
          <a:xfrm>
            <a:off x="480060" y="2031230"/>
            <a:ext cx="5252575" cy="2613945"/>
          </a:xfrm>
        </p:spPr>
        <p:txBody>
          <a:bodyPr vert="horz" lIns="68580" tIns="34290" rIns="68580" bIns="34290" rtlCol="0" anchor="t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latin typeface="Franklin Gothic Medium Cond"/>
              </a:rPr>
              <a:t>Color blindness affects 8 ~ 10 % of the population</a:t>
            </a:r>
            <a:endParaRPr lang="en-US" sz="1800" dirty="0">
              <a:latin typeface="Franklin Gothic Medium Cond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latin typeface="Franklin Gothic Medium Cond"/>
              </a:rPr>
              <a:t>Multiple types exist, most are mild</a:t>
            </a:r>
            <a:endParaRPr lang="en-US" sz="1800" dirty="0">
              <a:latin typeface="Franklin Gothic Medium Cond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latin typeface="Franklin Gothic Medium Cond"/>
              </a:rPr>
              <a:t>If</a:t>
            </a:r>
            <a:r>
              <a:rPr lang="en-US" sz="1800" dirty="0">
                <a:solidFill>
                  <a:srgbClr val="000000"/>
                </a:solidFill>
                <a:latin typeface="Franklin Gothic Medium Cond"/>
              </a:rPr>
              <a:t> you've never seen color, how can you tell you have a problem with colors?</a:t>
            </a:r>
            <a:endParaRPr lang="en-US" sz="1800" dirty="0">
              <a:solidFill>
                <a:srgbClr val="000000"/>
              </a:solidFill>
              <a:latin typeface="Franklin Gothic Medium Cond"/>
            </a:endParaRP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1800" dirty="0">
                <a:latin typeface="Franklin Gothic Medium Cond"/>
              </a:rPr>
              <a:t>Insecurities</a:t>
            </a:r>
            <a:endParaRPr lang="en-US" sz="1800" dirty="0"/>
          </a:p>
        </p:txBody>
      </p:sp>
      <p:pic>
        <p:nvPicPr>
          <p:cNvPr id="7" name="Picture 7"/>
          <p:cNvPicPr>
            <a:picLocks noGrp="1" noChangeAspect="1"/>
          </p:cNvPicPr>
          <p:nvPr>
            <p:ph type="pic" idx="1"/>
          </p:nvPr>
        </p:nvPicPr>
        <p:blipFill rotWithShape="1">
          <a:blip r:embed="rId1"/>
          <a:srcRect l="38388" r="28388"/>
          <a:stretch>
            <a:fillRect/>
          </a:stretch>
        </p:blipFill>
        <p:spPr>
          <a:xfrm>
            <a:off x="6106049" y="8"/>
            <a:ext cx="3037951" cy="5143493"/>
          </a:xfrm>
          <a:custGeom>
            <a:avLst/>
            <a:gdLst/>
            <a:ahLst/>
            <a:cxnLst/>
            <a:rect l="l" t="t" r="r" b="b"/>
            <a:pathLst>
              <a:path w="4050601" h="6858000">
                <a:moveTo>
                  <a:pt x="26697" y="0"/>
                </a:moveTo>
                <a:lnTo>
                  <a:pt x="4050601" y="0"/>
                </a:lnTo>
                <a:lnTo>
                  <a:pt x="4050601" y="6858000"/>
                </a:lnTo>
                <a:lnTo>
                  <a:pt x="28376" y="6858000"/>
                </a:lnTo>
                <a:lnTo>
                  <a:pt x="28782" y="6851321"/>
                </a:lnTo>
                <a:cubicBezTo>
                  <a:pt x="31911" y="6730915"/>
                  <a:pt x="35027" y="6610471"/>
                  <a:pt x="38157" y="6489990"/>
                </a:cubicBezTo>
                <a:cubicBezTo>
                  <a:pt x="38284" y="6484913"/>
                  <a:pt x="39171" y="6479963"/>
                  <a:pt x="39171" y="6474886"/>
                </a:cubicBezTo>
                <a:cubicBezTo>
                  <a:pt x="48166" y="6361042"/>
                  <a:pt x="53107" y="6247198"/>
                  <a:pt x="18899" y="6136019"/>
                </a:cubicBezTo>
                <a:cubicBezTo>
                  <a:pt x="15871" y="6125573"/>
                  <a:pt x="14262" y="6114773"/>
                  <a:pt x="14084" y="6103909"/>
                </a:cubicBezTo>
                <a:cubicBezTo>
                  <a:pt x="12413" y="6006983"/>
                  <a:pt x="16644" y="5910056"/>
                  <a:pt x="26754" y="5813650"/>
                </a:cubicBezTo>
                <a:cubicBezTo>
                  <a:pt x="31949" y="5754507"/>
                  <a:pt x="26754" y="5694475"/>
                  <a:pt x="43478" y="5635967"/>
                </a:cubicBezTo>
                <a:cubicBezTo>
                  <a:pt x="50864" y="5606890"/>
                  <a:pt x="55109" y="5577103"/>
                  <a:pt x="56147" y="5547125"/>
                </a:cubicBezTo>
                <a:cubicBezTo>
                  <a:pt x="59948" y="5474529"/>
                  <a:pt x="38537" y="5406248"/>
                  <a:pt x="18139" y="5337713"/>
                </a:cubicBezTo>
                <a:cubicBezTo>
                  <a:pt x="7370" y="5301414"/>
                  <a:pt x="-5426" y="5264355"/>
                  <a:pt x="2429" y="5226280"/>
                </a:cubicBezTo>
                <a:cubicBezTo>
                  <a:pt x="16707" y="5167720"/>
                  <a:pt x="24854" y="5107828"/>
                  <a:pt x="26754" y="5047581"/>
                </a:cubicBezTo>
                <a:cubicBezTo>
                  <a:pt x="26754" y="5004937"/>
                  <a:pt x="16365" y="4963181"/>
                  <a:pt x="20039" y="4920664"/>
                </a:cubicBezTo>
                <a:cubicBezTo>
                  <a:pt x="28211" y="4838181"/>
                  <a:pt x="30238" y="4755203"/>
                  <a:pt x="26121" y="4672415"/>
                </a:cubicBezTo>
                <a:cubicBezTo>
                  <a:pt x="26095" y="4639315"/>
                  <a:pt x="29846" y="4606317"/>
                  <a:pt x="37270" y="4574054"/>
                </a:cubicBezTo>
                <a:cubicBezTo>
                  <a:pt x="46506" y="4517120"/>
                  <a:pt x="48419" y="4459246"/>
                  <a:pt x="42971" y="4401829"/>
                </a:cubicBezTo>
                <a:cubicBezTo>
                  <a:pt x="37016" y="4335324"/>
                  <a:pt x="19279" y="4269835"/>
                  <a:pt x="14845" y="4203331"/>
                </a:cubicBezTo>
                <a:cubicBezTo>
                  <a:pt x="7876" y="4093167"/>
                  <a:pt x="17759" y="3983003"/>
                  <a:pt x="27514" y="3873347"/>
                </a:cubicBezTo>
                <a:cubicBezTo>
                  <a:pt x="35116" y="3803010"/>
                  <a:pt x="37143" y="3732178"/>
                  <a:pt x="33596" y="3661523"/>
                </a:cubicBezTo>
                <a:cubicBezTo>
                  <a:pt x="29161" y="3605426"/>
                  <a:pt x="22193" y="3549329"/>
                  <a:pt x="20926" y="3493232"/>
                </a:cubicBezTo>
                <a:cubicBezTo>
                  <a:pt x="18646" y="3392967"/>
                  <a:pt x="19532" y="3292703"/>
                  <a:pt x="25360" y="3192439"/>
                </a:cubicBezTo>
                <a:cubicBezTo>
                  <a:pt x="28274" y="3142180"/>
                  <a:pt x="32962" y="3092429"/>
                  <a:pt x="34989" y="3041789"/>
                </a:cubicBezTo>
                <a:cubicBezTo>
                  <a:pt x="37016" y="2991149"/>
                  <a:pt x="41071" y="2940002"/>
                  <a:pt x="29542" y="2890377"/>
                </a:cubicBezTo>
                <a:cubicBezTo>
                  <a:pt x="10030" y="2805978"/>
                  <a:pt x="24347" y="2721959"/>
                  <a:pt x="28528" y="2637813"/>
                </a:cubicBezTo>
                <a:cubicBezTo>
                  <a:pt x="31062" y="2585523"/>
                  <a:pt x="46266" y="2531964"/>
                  <a:pt x="32836" y="2481198"/>
                </a:cubicBezTo>
                <a:cubicBezTo>
                  <a:pt x="11677" y="2401621"/>
                  <a:pt x="25487" y="2323694"/>
                  <a:pt x="32836" y="2245386"/>
                </a:cubicBezTo>
                <a:cubicBezTo>
                  <a:pt x="41311" y="2171280"/>
                  <a:pt x="39816" y="2096361"/>
                  <a:pt x="28401" y="2022648"/>
                </a:cubicBezTo>
                <a:cubicBezTo>
                  <a:pt x="14084" y="1949518"/>
                  <a:pt x="14084" y="1874307"/>
                  <a:pt x="28401" y="1801178"/>
                </a:cubicBezTo>
                <a:cubicBezTo>
                  <a:pt x="40260" y="1740816"/>
                  <a:pt x="41628" y="1678868"/>
                  <a:pt x="32455" y="1618037"/>
                </a:cubicBezTo>
                <a:cubicBezTo>
                  <a:pt x="26247" y="1574505"/>
                  <a:pt x="15098" y="1531226"/>
                  <a:pt x="13578" y="1487694"/>
                </a:cubicBezTo>
                <a:cubicBezTo>
                  <a:pt x="10436" y="1396656"/>
                  <a:pt x="12298" y="1305517"/>
                  <a:pt x="19153" y="1214696"/>
                </a:cubicBezTo>
                <a:cubicBezTo>
                  <a:pt x="27134" y="1111259"/>
                  <a:pt x="42464" y="1008202"/>
                  <a:pt x="31822" y="904004"/>
                </a:cubicBezTo>
                <a:cubicBezTo>
                  <a:pt x="28148" y="868213"/>
                  <a:pt x="20673" y="832549"/>
                  <a:pt x="19913" y="796632"/>
                </a:cubicBezTo>
                <a:cubicBezTo>
                  <a:pt x="18266" y="729366"/>
                  <a:pt x="17505" y="662989"/>
                  <a:pt x="21306" y="593565"/>
                </a:cubicBezTo>
                <a:cubicBezTo>
                  <a:pt x="25107" y="524142"/>
                  <a:pt x="39550" y="453703"/>
                  <a:pt x="29795" y="385549"/>
                </a:cubicBezTo>
                <a:cubicBezTo>
                  <a:pt x="20039" y="317394"/>
                  <a:pt x="26374" y="250382"/>
                  <a:pt x="32709" y="183497"/>
                </a:cubicBezTo>
                <a:cubicBezTo>
                  <a:pt x="35750" y="151705"/>
                  <a:pt x="37809" y="120261"/>
                  <a:pt x="37254" y="88945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60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GB" sz="5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8" name="Google Shape;168;p24"/>
          <p:cNvSpPr txBox="1"/>
          <p:nvPr/>
        </p:nvSpPr>
        <p:spPr>
          <a:xfrm>
            <a:off x="729450" y="2657125"/>
            <a:ext cx="3609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i="1">
                <a:solidFill>
                  <a:schemeClr val="lt1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rPr>
              <a:t>team 19</a:t>
            </a:r>
            <a:endParaRPr sz="1600" i="1">
              <a:solidFill>
                <a:schemeClr val="lt1"/>
              </a:solidFill>
              <a:latin typeface="Lato" panose="020B0704020202020204"/>
              <a:ea typeface="Lato" panose="020B0704020202020204"/>
              <a:cs typeface="Lato" panose="020B0704020202020204"/>
              <a:sym typeface="Lato" panose="020B0704020202020204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3600" b="1">
                <a:latin typeface="Arial" panose="020B0604020202020204" pitchFamily="34" charset="0"/>
                <a:cs typeface="Arial" panose="020B0604020202020204" pitchFamily="34" charset="0"/>
              </a:rPr>
              <a:t>Perception to </a:t>
            </a:r>
            <a:r>
              <a:rPr lang="en-GB" sz="3600" b="1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Everything</a:t>
            </a:r>
            <a:endParaRPr sz="3600" b="1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8" name="Google Shape;98;p1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650900" y="2086463"/>
            <a:ext cx="5845486" cy="25274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Freeform: Shape 1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 flipH="1">
            <a:off x="-1" y="0"/>
            <a:ext cx="3754723" cy="5143500"/>
          </a:xfrm>
          <a:custGeom>
            <a:avLst/>
            <a:gdLst>
              <a:gd name="connsiteX0" fmla="*/ 5006297 w 5006297"/>
              <a:gd name="connsiteY0" fmla="*/ 0 h 6858000"/>
              <a:gd name="connsiteX1" fmla="*/ 1229608 w 5006297"/>
              <a:gd name="connsiteY1" fmla="*/ 0 h 6858000"/>
              <a:gd name="connsiteX2" fmla="*/ 1128285 w 5006297"/>
              <a:gd name="connsiteY2" fmla="*/ 156518 h 6858000"/>
              <a:gd name="connsiteX3" fmla="*/ 768782 w 5006297"/>
              <a:gd name="connsiteY3" fmla="*/ 825746 h 6858000"/>
              <a:gd name="connsiteX4" fmla="*/ 743290 w 5006297"/>
              <a:gd name="connsiteY4" fmla="*/ 860183 h 6858000"/>
              <a:gd name="connsiteX5" fmla="*/ 787138 w 5006297"/>
              <a:gd name="connsiteY5" fmla="*/ 756243 h 6858000"/>
              <a:gd name="connsiteX6" fmla="*/ 980544 w 5006297"/>
              <a:gd name="connsiteY6" fmla="*/ 339016 h 6858000"/>
              <a:gd name="connsiteX7" fmla="*/ 1161966 w 5006297"/>
              <a:gd name="connsiteY7" fmla="*/ 0 h 6858000"/>
              <a:gd name="connsiteX8" fmla="*/ 1104491 w 5006297"/>
              <a:gd name="connsiteY8" fmla="*/ 0 h 6858000"/>
              <a:gd name="connsiteX9" fmla="*/ 993044 w 5006297"/>
              <a:gd name="connsiteY9" fmla="*/ 204247 h 6858000"/>
              <a:gd name="connsiteX10" fmla="*/ 494731 w 5006297"/>
              <a:gd name="connsiteY10" fmla="*/ 1375322 h 6858000"/>
              <a:gd name="connsiteX11" fmla="*/ 46559 w 5006297"/>
              <a:gd name="connsiteY11" fmla="*/ 3329787 h 6858000"/>
              <a:gd name="connsiteX12" fmla="*/ 12272 w 5006297"/>
              <a:gd name="connsiteY12" fmla="*/ 4352595 h 6858000"/>
              <a:gd name="connsiteX13" fmla="*/ 171094 w 5006297"/>
              <a:gd name="connsiteY13" fmla="*/ 5544543 h 6858000"/>
              <a:gd name="connsiteX14" fmla="*/ 538125 w 5006297"/>
              <a:gd name="connsiteY14" fmla="*/ 6816123 h 6858000"/>
              <a:gd name="connsiteX15" fmla="*/ 555724 w 5006297"/>
              <a:gd name="connsiteY15" fmla="*/ 6858000 h 6858000"/>
              <a:gd name="connsiteX16" fmla="*/ 608303 w 5006297"/>
              <a:gd name="connsiteY16" fmla="*/ 6858000 h 6858000"/>
              <a:gd name="connsiteX17" fmla="*/ 596366 w 5006297"/>
              <a:gd name="connsiteY17" fmla="*/ 6829337 h 6858000"/>
              <a:gd name="connsiteX18" fmla="*/ 364843 w 5006297"/>
              <a:gd name="connsiteY18" fmla="*/ 6132604 h 6858000"/>
              <a:gd name="connsiteX19" fmla="*/ 213412 w 5006297"/>
              <a:gd name="connsiteY19" fmla="*/ 5505676 h 6858000"/>
              <a:gd name="connsiteX20" fmla="*/ 211628 w 5006297"/>
              <a:gd name="connsiteY20" fmla="*/ 5472254 h 6858000"/>
              <a:gd name="connsiteX21" fmla="*/ 311945 w 5006297"/>
              <a:gd name="connsiteY21" fmla="*/ 5821167 h 6858000"/>
              <a:gd name="connsiteX22" fmla="*/ 623960 w 5006297"/>
              <a:gd name="connsiteY22" fmla="*/ 6658826 h 6858000"/>
              <a:gd name="connsiteX23" fmla="*/ 717350 w 5006297"/>
              <a:gd name="connsiteY23" fmla="*/ 6858000 h 6858000"/>
              <a:gd name="connsiteX24" fmla="*/ 5006297 w 5006297"/>
              <a:gd name="connsiteY2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006297" h="6858000">
                <a:moveTo>
                  <a:pt x="5006297" y="0"/>
                </a:moveTo>
                <a:lnTo>
                  <a:pt x="1229608" y="0"/>
                </a:lnTo>
                <a:lnTo>
                  <a:pt x="1128285" y="156518"/>
                </a:lnTo>
                <a:cubicBezTo>
                  <a:pt x="996915" y="372642"/>
                  <a:pt x="877575" y="596029"/>
                  <a:pt x="768782" y="825746"/>
                </a:cubicBezTo>
                <a:cubicBezTo>
                  <a:pt x="763429" y="839224"/>
                  <a:pt x="754646" y="851089"/>
                  <a:pt x="743290" y="860183"/>
                </a:cubicBezTo>
                <a:cubicBezTo>
                  <a:pt x="757948" y="825621"/>
                  <a:pt x="772224" y="790805"/>
                  <a:pt x="787138" y="756243"/>
                </a:cubicBezTo>
                <a:cubicBezTo>
                  <a:pt x="848067" y="615114"/>
                  <a:pt x="912406" y="475964"/>
                  <a:pt x="980544" y="339016"/>
                </a:cubicBezTo>
                <a:lnTo>
                  <a:pt x="1161966" y="0"/>
                </a:lnTo>
                <a:lnTo>
                  <a:pt x="1104491" y="0"/>
                </a:lnTo>
                <a:lnTo>
                  <a:pt x="993044" y="204247"/>
                </a:lnTo>
                <a:cubicBezTo>
                  <a:pt x="798291" y="579761"/>
                  <a:pt x="634561" y="971401"/>
                  <a:pt x="494731" y="1375322"/>
                </a:cubicBezTo>
                <a:cubicBezTo>
                  <a:pt x="277072" y="2009491"/>
                  <a:pt x="126862" y="2664550"/>
                  <a:pt x="46559" y="3329787"/>
                </a:cubicBezTo>
                <a:cubicBezTo>
                  <a:pt x="4496" y="3670216"/>
                  <a:pt x="-14242" y="4010141"/>
                  <a:pt x="12272" y="4352595"/>
                </a:cubicBezTo>
                <a:cubicBezTo>
                  <a:pt x="43627" y="4752907"/>
                  <a:pt x="90918" y="5150814"/>
                  <a:pt x="171094" y="5544543"/>
                </a:cubicBezTo>
                <a:cubicBezTo>
                  <a:pt x="259524" y="5979227"/>
                  <a:pt x="379573" y="6403657"/>
                  <a:pt x="538125" y="6816123"/>
                </a:cubicBezTo>
                <a:lnTo>
                  <a:pt x="555724" y="6858000"/>
                </a:lnTo>
                <a:lnTo>
                  <a:pt x="608303" y="6858000"/>
                </a:lnTo>
                <a:lnTo>
                  <a:pt x="596366" y="6829337"/>
                </a:lnTo>
                <a:cubicBezTo>
                  <a:pt x="508696" y="6602484"/>
                  <a:pt x="431985" y="6369981"/>
                  <a:pt x="364843" y="6132604"/>
                </a:cubicBezTo>
                <a:cubicBezTo>
                  <a:pt x="306463" y="5925865"/>
                  <a:pt x="263378" y="5714822"/>
                  <a:pt x="213412" y="5505676"/>
                </a:cubicBezTo>
                <a:cubicBezTo>
                  <a:pt x="212231" y="5494574"/>
                  <a:pt x="211637" y="5483421"/>
                  <a:pt x="211628" y="5472254"/>
                </a:cubicBezTo>
                <a:cubicBezTo>
                  <a:pt x="248210" y="5599108"/>
                  <a:pt x="277401" y="5710897"/>
                  <a:pt x="311945" y="5821167"/>
                </a:cubicBezTo>
                <a:cubicBezTo>
                  <a:pt x="401999" y="6108329"/>
                  <a:pt x="505868" y="6387643"/>
                  <a:pt x="623960" y="6658826"/>
                </a:cubicBezTo>
                <a:lnTo>
                  <a:pt x="717350" y="6858000"/>
                </a:lnTo>
                <a:lnTo>
                  <a:pt x="5006297" y="6858000"/>
                </a:lnTo>
                <a:close/>
              </a:path>
            </a:pathLst>
          </a:custGeom>
          <a:solidFill>
            <a:srgbClr val="21B780"/>
          </a:solidFill>
          <a:ln w="685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483489"/>
            <a:ext cx="2386584" cy="4176522"/>
          </a:xfrm>
        </p:spPr>
        <p:txBody>
          <a:bodyPr vert="horz" lIns="68580" tIns="34290" rIns="68580" bIns="34290" rtlCol="0">
            <a:normAutofit/>
          </a:bodyPr>
          <a:lstStyle/>
          <a:p>
            <a:r>
              <a:rPr lang="en-US" sz="4200" b="1" i="1">
                <a:solidFill>
                  <a:srgbClr val="FFFFFF"/>
                </a:solidFill>
                <a:latin typeface="Century Gothic"/>
              </a:rPr>
              <a:t>“FORGET COLORS”</a:t>
            </a:r>
            <a:endParaRPr lang="en-US" sz="4200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8" name="Picture Placeholder 4"/>
          <p:cNvSpPr>
            <a:spLocks noGrp="1"/>
          </p:cNvSpPr>
          <p:nvPr>
            <p:ph idx="1"/>
          </p:nvPr>
        </p:nvSpPr>
        <p:spPr>
          <a:xfrm>
            <a:off x="4120763" y="483489"/>
            <a:ext cx="4392301" cy="4176522"/>
          </a:xfr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en-US">
                <a:latin typeface="Franklin Gothic Medium Cond"/>
                <a:cs typeface="Arial" panose="020B0604020202020204"/>
              </a:rPr>
              <a:t>Subject to ridicule</a:t>
            </a:r>
            <a:endParaRPr lang="en-US">
              <a:latin typeface="Franklin Gothic Medium Cond"/>
              <a:cs typeface="Arial" panose="020B0604020202020204"/>
            </a:endParaRPr>
          </a:p>
          <a:p>
            <a:r>
              <a:rPr lang="en-US">
                <a:latin typeface="Franklin Gothic Medium Cond"/>
                <a:cs typeface="Arial" panose="020B0604020202020204"/>
              </a:rPr>
              <a:t>Reading maps and graphs</a:t>
            </a:r>
            <a:endParaRPr lang="en-US">
              <a:latin typeface="Franklin Gothic Medium Cond"/>
              <a:cs typeface="Arial" panose="020B0604020202020204"/>
            </a:endParaRPr>
          </a:p>
          <a:p>
            <a:r>
              <a:rPr lang="en-US">
                <a:latin typeface="Franklin Gothic Medium Cond"/>
                <a:cs typeface="Arial" panose="020B0604020202020204"/>
              </a:rPr>
              <a:t>Identifying traffic lights and signs</a:t>
            </a:r>
            <a:endParaRPr lang="en-US">
              <a:latin typeface="Franklin Gothic Medium Cond"/>
              <a:cs typeface="Arial" panose="020B0604020202020204"/>
            </a:endParaRPr>
          </a:p>
          <a:p>
            <a:r>
              <a:rPr lang="en-US">
                <a:latin typeface="Franklin Gothic Medium Cond"/>
                <a:cs typeface="Arial" panose="020B0604020202020204"/>
              </a:rPr>
              <a:t>Judging food</a:t>
            </a:r>
            <a:endParaRPr lang="en-US">
              <a:latin typeface="Franklin Gothic Medium Cond"/>
              <a:cs typeface="Arial" panose="020B0604020202020204"/>
            </a:endParaRPr>
          </a:p>
          <a:p>
            <a:r>
              <a:rPr lang="en-US">
                <a:latin typeface="Franklin Gothic Medium Cond"/>
                <a:cs typeface="Arial" panose="020B0604020202020204"/>
              </a:rPr>
              <a:t>Can't dress or wear makeup properly !</a:t>
            </a:r>
            <a:endParaRPr lang="en-US">
              <a:latin typeface="Franklin Gothic Medium Cond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73322" y="246888"/>
            <a:ext cx="4833474" cy="133731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575" b="1" i="1" dirty="0">
                <a:latin typeface="Century Gothic"/>
              </a:rPr>
              <a:t>SIRI, HELP !</a:t>
            </a:r>
            <a:endParaRPr lang="en-US" sz="4575" b="1" i="1" dirty="0">
              <a:latin typeface="Century Gothic"/>
            </a:endParaRPr>
          </a:p>
        </p:txBody>
      </p:sp>
      <p:sp>
        <p:nvSpPr>
          <p:cNvPr id="17" name="Rectangle 6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4059647" y="1796796"/>
            <a:ext cx="3182692" cy="20574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rgbClr val="21B780"/>
          </a:solidFill>
          <a:ln w="38100" cap="rnd">
            <a:solidFill>
              <a:srgbClr val="21B78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3322" y="2029968"/>
            <a:ext cx="4688333" cy="2612898"/>
          </a:xfrm>
        </p:spPr>
        <p:txBody>
          <a:bodyPr vert="horz" lIns="68580" tIns="34290" rIns="68580" bIns="34290" rtlCol="0" anchor="t">
            <a:normAutofit/>
          </a:bodyPr>
          <a:lstStyle/>
          <a:p>
            <a:pPr>
              <a:buFont typeface="Arial" panose="020B0604020202020204"/>
              <a:buChar char="•"/>
            </a:pPr>
            <a:r>
              <a:rPr lang="en-US" dirty="0">
                <a:latin typeface="Franklin Gothic Medium Cond"/>
              </a:rPr>
              <a:t>Mobile APP</a:t>
            </a:r>
            <a:endParaRPr lang="en-US" dirty="0">
              <a:latin typeface="Franklin Gothic Medium Cond"/>
            </a:endParaRPr>
          </a:p>
          <a:p>
            <a:r>
              <a:rPr lang="en-US" dirty="0">
                <a:latin typeface="Franklin Gothic Medium Cond"/>
              </a:rPr>
              <a:t>Allows for seeing color</a:t>
            </a:r>
            <a:endParaRPr lang="en-US" dirty="0">
              <a:latin typeface="Franklin Gothic Medium Cond"/>
            </a:endParaRPr>
          </a:p>
          <a:p>
            <a:r>
              <a:rPr lang="en-US" dirty="0">
                <a:latin typeface="Franklin Gothic Medium Cond"/>
              </a:rPr>
              <a:t>Science-based !</a:t>
            </a:r>
            <a:endParaRPr lang="en-US" dirty="0">
              <a:latin typeface="Franklin Gothic Medium Cond"/>
            </a:endParaRP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 rotWithShape="1">
          <a:blip r:embed="rId1"/>
          <a:srcRect l="18960" r="35709" b="-1"/>
          <a:stretch>
            <a:fillRect/>
          </a:stretch>
        </p:blipFill>
        <p:spPr>
          <a:xfrm>
            <a:off x="1" y="8"/>
            <a:ext cx="3493008" cy="5143493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600">
                <a:latin typeface="Arial" panose="020B0604020202020204" pitchFamily="34" charset="0"/>
                <a:cs typeface="Arial" panose="020B0604020202020204" pitchFamily="34" charset="0"/>
              </a:rPr>
              <a:t>Applications ?</a:t>
            </a:r>
            <a:endParaRPr lang="en-US" sz="5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accent3"/>
                </a:solidFill>
                <a:latin typeface="+mj-lt"/>
                <a:cs typeface="+mj-lt"/>
              </a:rPr>
              <a:t>Color Blind Pal</a:t>
            </a:r>
            <a:endParaRPr sz="3000">
              <a:solidFill>
                <a:schemeClr val="accent3"/>
              </a:solidFill>
              <a:latin typeface="+mj-lt"/>
              <a:cs typeface="+mj-lt"/>
            </a:endParaRPr>
          </a:p>
        </p:txBody>
      </p:sp>
      <p:sp>
        <p:nvSpPr>
          <p:cNvPr id="144" name="Google Shape;144;p21"/>
          <p:cNvSpPr txBox="1"/>
          <p:nvPr>
            <p:ph type="subTitle" idx="1"/>
          </p:nvPr>
        </p:nvSpPr>
        <p:spPr>
          <a:xfrm>
            <a:off x="714275" y="3009125"/>
            <a:ext cx="3609600" cy="141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Easy usage of common color names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Freeze and inspect</a:t>
            </a:r>
            <a:endParaRPr lang="en-GB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the phone as a portal</a:t>
            </a:r>
            <a:endParaRPr lang="en-GB"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5073850" y="600600"/>
            <a:ext cx="3571875" cy="4067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Visolve App</a:t>
            </a:r>
            <a:endParaRPr sz="300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5076575" y="1793850"/>
            <a:ext cx="36096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i="1">
                <a:solidFill>
                  <a:srgbClr val="595959"/>
                </a:solidFill>
                <a:latin typeface="Lato" panose="020B0704020202020204"/>
                <a:ea typeface="Lato" panose="020B0704020202020204"/>
                <a:cs typeface="Lato" panose="020B0704020202020204"/>
                <a:sym typeface="Lato" panose="020B0704020202020204"/>
              </a:rPr>
              <a:t>brighter transformations</a:t>
            </a:r>
            <a:endParaRPr sz="1600" i="1">
              <a:solidFill>
                <a:srgbClr val="595959"/>
              </a:solidFill>
              <a:latin typeface="Lato" panose="020B0704020202020204"/>
              <a:ea typeface="Lato" panose="020B0704020202020204"/>
              <a:cs typeface="Lato" panose="020B0704020202020204"/>
              <a:sym typeface="Lato" panose="020B0704020202020204"/>
            </a:endParaRPr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57813" y="2343150"/>
            <a:ext cx="2011302" cy="270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2581038" y="2343150"/>
            <a:ext cx="2011302" cy="2700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2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4704263" y="2343150"/>
            <a:ext cx="2033575" cy="27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2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6849763" y="2343150"/>
            <a:ext cx="1836417" cy="27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ext Placeholder 2"/>
          <p:cNvSpPr/>
          <p:nvPr>
            <p:ph type="body" idx="4294967295"/>
          </p:nvPr>
        </p:nvSpPr>
        <p:spPr>
          <a:xfrm>
            <a:off x="0" y="2934335"/>
            <a:ext cx="3590290" cy="2073275"/>
          </a:xfrm>
        </p:spPr>
        <p:txBody>
          <a:bodyPr>
            <a:noAutofit/>
          </a:bodyPr>
          <a:p>
            <a:r>
              <a:rPr lang="en-US" sz="1400" i="1"/>
              <a:t>Red-Greeen transform</a:t>
            </a:r>
            <a:endParaRPr lang="en-US" sz="1400" i="1"/>
          </a:p>
          <a:p>
            <a:pPr lvl="1"/>
            <a:r>
              <a:rPr lang="en-US" sz="1080" i="1"/>
              <a:t>brightter reds // darker greens</a:t>
            </a:r>
            <a:endParaRPr lang="en-US" sz="1080" i="1"/>
          </a:p>
          <a:p>
            <a:r>
              <a:rPr lang="en-US" sz="1400" i="1"/>
              <a:t>Blue-Yellow transform</a:t>
            </a:r>
            <a:endParaRPr lang="en-US" sz="1400" i="1"/>
          </a:p>
          <a:p>
            <a:pPr lvl="1"/>
            <a:r>
              <a:rPr lang="en-US" sz="1080" i="1"/>
              <a:t>brighter blues // darker yellows</a:t>
            </a:r>
            <a:endParaRPr lang="en-US" sz="1080" i="1"/>
          </a:p>
          <a:p>
            <a:r>
              <a:rPr lang="en-US" sz="1400" i="1"/>
              <a:t>Filtering</a:t>
            </a:r>
            <a:endParaRPr lang="en-US" sz="1400" i="1"/>
          </a:p>
          <a:p>
            <a:pPr lvl="1"/>
            <a:r>
              <a:rPr lang="en-US" sz="1080" i="1"/>
              <a:t>darkerns all but the specified colors</a:t>
            </a:r>
            <a:endParaRPr lang="en-US" sz="1080" i="1"/>
          </a:p>
          <a:p>
            <a:r>
              <a:rPr lang="en-US" sz="1400" i="1"/>
              <a:t>Hatching</a:t>
            </a:r>
            <a:endParaRPr lang="en-US" sz="1400" i="1"/>
          </a:p>
          <a:p>
            <a:pPr lvl="1"/>
            <a:r>
              <a:rPr lang="en-US" sz="1080" i="1"/>
              <a:t>drawing hatch patterns depending on colors</a:t>
            </a:r>
            <a:endParaRPr lang="en-US" sz="1080" i="1"/>
          </a:p>
          <a:p>
            <a:pPr lvl="0"/>
            <a:r>
              <a:rPr lang="en-US" sz="1200" i="1">
                <a:sym typeface="+mn-ea"/>
              </a:rPr>
              <a:t>Saturation increase</a:t>
            </a:r>
            <a:endParaRPr lang="en-US" sz="1200" i="1">
              <a:sym typeface="+mn-ea"/>
            </a:endParaRPr>
          </a:p>
        </p:txBody>
      </p:sp>
      <p:pic>
        <p:nvPicPr>
          <p:cNvPr id="4" name="Picture 3" descr="s_game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65070" y="137160"/>
            <a:ext cx="2007870" cy="3011805"/>
          </a:xfrm>
          <a:prstGeom prst="rect">
            <a:avLst/>
          </a:prstGeom>
        </p:spPr>
      </p:pic>
      <p:pic>
        <p:nvPicPr>
          <p:cNvPr id="5" name="Picture 4" descr="s_game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5820" y="1073785"/>
            <a:ext cx="2007870" cy="3011805"/>
          </a:xfrm>
          <a:prstGeom prst="rect">
            <a:avLst/>
          </a:prstGeom>
        </p:spPr>
      </p:pic>
      <p:pic>
        <p:nvPicPr>
          <p:cNvPr id="6" name="Picture 5" descr="s_filter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6570" y="1896110"/>
            <a:ext cx="2007870" cy="301180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ketchy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0"/>
      </a:accent1>
      <a:accent2>
        <a:srgbClr val="14B2BA"/>
      </a:accent2>
      <a:accent3>
        <a:srgbClr val="298EE7"/>
      </a:accent3>
      <a:accent4>
        <a:srgbClr val="2C40D9"/>
      </a:accent4>
      <a:accent5>
        <a:srgbClr val="6229E7"/>
      </a:accent5>
      <a:accent6>
        <a:srgbClr val="A017D5"/>
      </a:accent6>
      <a:hlink>
        <a:srgbClr val="BF3F6E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1284</Words>
  <Application>WPS Presentation</Application>
  <PresentationFormat/>
  <Paragraphs>93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20</vt:i4>
      </vt:variant>
    </vt:vector>
  </HeadingPairs>
  <TitlesOfParts>
    <vt:vector size="36" baseType="lpstr">
      <vt:lpstr>Arial</vt:lpstr>
      <vt:lpstr>SimSun</vt:lpstr>
      <vt:lpstr>Wingdings</vt:lpstr>
      <vt:lpstr>Arial</vt:lpstr>
      <vt:lpstr>Raleway</vt:lpstr>
      <vt:lpstr>Lato</vt:lpstr>
      <vt:lpstr>Century Gothic</vt:lpstr>
      <vt:lpstr>Franklin Gothic Medium Cond</vt:lpstr>
      <vt:lpstr>Microsoft YaHei</vt:lpstr>
      <vt:lpstr>Arial Unicode MS</vt:lpstr>
      <vt:lpstr>The Hand Bold</vt:lpstr>
      <vt:lpstr>Segoe Print</vt:lpstr>
      <vt:lpstr>Franklin Gothic Medium</vt:lpstr>
      <vt:lpstr>The Serif Hand Black</vt:lpstr>
      <vt:lpstr>Streamline</vt:lpstr>
      <vt:lpstr>SketchyVTI</vt:lpstr>
      <vt:lpstr>COLOR BLOCK</vt:lpstr>
      <vt:lpstr>LEGALLY BLIND</vt:lpstr>
      <vt:lpstr>Perception to Everything</vt:lpstr>
      <vt:lpstr>“FORGET COLORS”</vt:lpstr>
      <vt:lpstr>SIRI, HELP !</vt:lpstr>
      <vt:lpstr>Applications ?</vt:lpstr>
      <vt:lpstr>Color Blind Pal</vt:lpstr>
      <vt:lpstr>Visolve App</vt:lpstr>
      <vt:lpstr>PowerPoint 演示文稿</vt:lpstr>
      <vt:lpstr>Color Binoculars</vt:lpstr>
      <vt:lpstr>Our Approach</vt:lpstr>
      <vt:lpstr>HOW TO USE ?</vt:lpstr>
      <vt:lpstr>Our Application</vt:lpstr>
      <vt:lpstr>Groups</vt:lpstr>
      <vt:lpstr>Color Characteristics</vt:lpstr>
      <vt:lpstr>Theory</vt:lpstr>
      <vt:lpstr>HOW TO IMPLEMENT ?</vt:lpstr>
      <vt:lpstr>APP DEMO</vt:lpstr>
      <vt:lpstr>PowerPoint 演示文稿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COLOR BLOCK</dc:title>
  <dc:creator/>
  <cp:lastModifiedBy>LAPTOP SHOP</cp:lastModifiedBy>
  <cp:revision>5</cp:revision>
  <dcterms:created xsi:type="dcterms:W3CDTF">2023-05-07T05:26:00Z</dcterms:created>
  <dcterms:modified xsi:type="dcterms:W3CDTF">2023-05-16T17:04:12Z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5E3D578C334348FEB1C0F50F862EFC9B</vt:lpwstr>
  </property>
  <property fmtid="{D5CDD505-2E9C-101B-9397-08002B2CF9AE}" pid="3" name="KSOProductBuildVer">
    <vt:lpwstr>1033-11.2.0.11219</vt:lpwstr>
  </property>
</Properties>
</file>